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4" r:id="rId2"/>
    <p:sldId id="263" r:id="rId3"/>
    <p:sldId id="257" r:id="rId4"/>
    <p:sldId id="258" r:id="rId5"/>
    <p:sldId id="262" r:id="rId6"/>
    <p:sldId id="260" r:id="rId7"/>
    <p:sldId id="261" r:id="rId8"/>
    <p:sldId id="265" r:id="rId9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1230"/>
    <a:srgbClr val="180E5A"/>
    <a:srgbClr val="3C5E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>
      <p:cViewPr varScale="1">
        <p:scale>
          <a:sx n="64" d="100"/>
          <a:sy n="64" d="100"/>
        </p:scale>
        <p:origin x="954" y="7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876" y="2125980"/>
            <a:ext cx="10368598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9752" y="3840480"/>
            <a:ext cx="8538845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917" y="1577340"/>
            <a:ext cx="5306282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82150" y="1577340"/>
            <a:ext cx="5306282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7/22/2025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7/22/2025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7/22/2025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9917" y="274320"/>
            <a:ext cx="10978515" cy="1097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917" y="1577340"/>
            <a:ext cx="10978515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7439" y="6377940"/>
            <a:ext cx="3903472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917" y="6377940"/>
            <a:ext cx="28056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82812" y="6377940"/>
            <a:ext cx="28056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4F7CAA8A-1119-E496-6258-0FB6743D25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m 25" descr="Ponte sobre a água&#10;&#10;Descrição gerada automaticamente">
            <a:extLst>
              <a:ext uri="{FF2B5EF4-FFF2-40B4-BE49-F238E27FC236}">
                <a16:creationId xmlns:a16="http://schemas.microsoft.com/office/drawing/2014/main" id="{74DC4765-B7B3-EA03-ED2C-2158F87C06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5" t="18795"/>
          <a:stretch/>
        </p:blipFill>
        <p:spPr>
          <a:xfrm>
            <a:off x="0" y="0"/>
            <a:ext cx="12192000" cy="7130918"/>
          </a:xfrm>
          <a:prstGeom prst="rect">
            <a:avLst/>
          </a:prstGeom>
        </p:spPr>
      </p:pic>
      <p:sp>
        <p:nvSpPr>
          <p:cNvPr id="19" name="Retângulo: Cantos Arredondados 18">
            <a:extLst>
              <a:ext uri="{FF2B5EF4-FFF2-40B4-BE49-F238E27FC236}">
                <a16:creationId xmlns:a16="http://schemas.microsoft.com/office/drawing/2014/main" id="{C58AB569-1894-D4CC-9B0E-C9CB2F971777}"/>
              </a:ext>
            </a:extLst>
          </p:cNvPr>
          <p:cNvSpPr/>
          <p:nvPr/>
        </p:nvSpPr>
        <p:spPr>
          <a:xfrm>
            <a:off x="1487795" y="2667000"/>
            <a:ext cx="9213869" cy="2617243"/>
          </a:xfrm>
          <a:prstGeom prst="roundRect">
            <a:avLst/>
          </a:prstGeom>
          <a:gradFill flip="none" rotWithShape="1">
            <a:gsLst>
              <a:gs pos="30000">
                <a:srgbClr val="180E5A"/>
              </a:gs>
              <a:gs pos="100000">
                <a:srgbClr val="CA1230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Tema da Apresentação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195D8498-3479-9149-3AB0-03ABBAD5A5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6538" y="203463"/>
            <a:ext cx="5416382" cy="2260074"/>
          </a:xfrm>
          <a:prstGeom prst="rect">
            <a:avLst/>
          </a:prstGeom>
        </p:spPr>
      </p:pic>
      <p:pic>
        <p:nvPicPr>
          <p:cNvPr id="21" name="Imagem 20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C3FC08DA-ED1E-0099-20F0-8C2B87607B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048" y="5847214"/>
            <a:ext cx="2307904" cy="60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7096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56A36F02-838F-FC8F-E7D3-16E4607C03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03" r="37403"/>
          <a:stretch/>
        </p:blipFill>
        <p:spPr>
          <a:xfrm>
            <a:off x="9601199" y="0"/>
            <a:ext cx="2590800" cy="6855479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1" y="6705600"/>
            <a:ext cx="12192000" cy="152400"/>
          </a:xfrm>
          <a:custGeom>
            <a:avLst/>
            <a:gdLst/>
            <a:ahLst/>
            <a:cxnLst/>
            <a:rect l="l" t="t" r="r" b="b"/>
            <a:pathLst>
              <a:path w="10341610" h="225425">
                <a:moveTo>
                  <a:pt x="10341104" y="0"/>
                </a:moveTo>
                <a:lnTo>
                  <a:pt x="0" y="0"/>
                </a:lnTo>
                <a:lnTo>
                  <a:pt x="0" y="224887"/>
                </a:lnTo>
                <a:lnTo>
                  <a:pt x="10341104" y="224887"/>
                </a:lnTo>
                <a:lnTo>
                  <a:pt x="10341104" y="0"/>
                </a:lnTo>
                <a:close/>
              </a:path>
            </a:pathLst>
          </a:custGeom>
          <a:solidFill>
            <a:srgbClr val="CA12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7B47FE60-A089-383E-C31C-031B151EC1C1}"/>
              </a:ext>
            </a:extLst>
          </p:cNvPr>
          <p:cNvSpPr txBox="1"/>
          <p:nvPr/>
        </p:nvSpPr>
        <p:spPr>
          <a:xfrm>
            <a:off x="76200" y="609600"/>
            <a:ext cx="103001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(tamanho 24)</a:t>
            </a:r>
            <a:endParaRPr lang="pt-BR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E4991C85-0A32-02B2-40C5-545E1325BD02}"/>
              </a:ext>
            </a:extLst>
          </p:cNvPr>
          <p:cNvSpPr txBox="1"/>
          <p:nvPr/>
        </p:nvSpPr>
        <p:spPr>
          <a:xfrm>
            <a:off x="493923" y="1613438"/>
            <a:ext cx="9296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Itens e corpo do trabalho (tamanho 16) (espaço entre itens 1,5)</a:t>
            </a:r>
          </a:p>
          <a:p>
            <a:pPr algn="l"/>
            <a:endParaRPr lang="pt-BR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3275" indent="-342900" algn="l">
              <a:lnSpc>
                <a:spcPct val="150000"/>
              </a:lnSpc>
              <a:buFont typeface="Wingdings" panose="05000000000000000000" pitchFamily="2" charset="2"/>
              <a:buChar char="ü"/>
              <a:tabLst>
                <a:tab pos="893763" algn="l"/>
              </a:tabLst>
            </a:pPr>
            <a:r>
              <a:rPr lang="pt-B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Itens e corpo do trabalho (tamanho 16)</a:t>
            </a:r>
          </a:p>
          <a:p>
            <a:pPr marL="803275" indent="-342900" algn="l">
              <a:lnSpc>
                <a:spcPct val="150000"/>
              </a:lnSpc>
              <a:buFont typeface="Wingdings" panose="05000000000000000000" pitchFamily="2" charset="2"/>
              <a:buChar char="ü"/>
              <a:tabLst>
                <a:tab pos="893763" algn="l"/>
              </a:tabLst>
            </a:pPr>
            <a:r>
              <a:rPr lang="pt-B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Itens e corpo do trabalho (tamanho 16)</a:t>
            </a:r>
          </a:p>
          <a:p>
            <a:pPr marL="803275" indent="-342900" algn="l">
              <a:lnSpc>
                <a:spcPct val="150000"/>
              </a:lnSpc>
              <a:buFont typeface="Wingdings" panose="05000000000000000000" pitchFamily="2" charset="2"/>
              <a:buChar char="ü"/>
              <a:tabLst>
                <a:tab pos="893763" algn="l"/>
              </a:tabLst>
            </a:pPr>
            <a:r>
              <a:rPr lang="pt-B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Itens e corpo do trabalho (tamanho 16)</a:t>
            </a:r>
          </a:p>
          <a:p>
            <a:pPr marL="803275" indent="-342900" algn="l">
              <a:lnSpc>
                <a:spcPct val="150000"/>
              </a:lnSpc>
              <a:buFont typeface="Wingdings" panose="05000000000000000000" pitchFamily="2" charset="2"/>
              <a:buChar char="ü"/>
              <a:tabLst>
                <a:tab pos="893763" algn="l"/>
              </a:tabLst>
            </a:pPr>
            <a:r>
              <a:rPr lang="pt-B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Itens e corpo do trabalho (tamanho 16)</a:t>
            </a:r>
          </a:p>
          <a:p>
            <a:pPr algn="l"/>
            <a:endParaRPr lang="pt-BR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29831C2F-5AA6-F642-E211-B6643710D1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77590" y="308593"/>
            <a:ext cx="2238015" cy="93384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48" r="38748"/>
          <a:stretch/>
        </p:blipFill>
        <p:spPr>
          <a:xfrm>
            <a:off x="0" y="0"/>
            <a:ext cx="2057400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7FD69E6E-1EEC-A0D6-4647-DD13D2D9391E}"/>
              </a:ext>
            </a:extLst>
          </p:cNvPr>
          <p:cNvSpPr txBox="1"/>
          <p:nvPr/>
        </p:nvSpPr>
        <p:spPr>
          <a:xfrm>
            <a:off x="2057400" y="380999"/>
            <a:ext cx="1013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Título (tamanho 24)</a:t>
            </a:r>
            <a:endParaRPr lang="pt-BR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8342BFE-E2A5-792B-6254-180FFBC8F5D9}"/>
              </a:ext>
            </a:extLst>
          </p:cNvPr>
          <p:cNvSpPr txBox="1"/>
          <p:nvPr/>
        </p:nvSpPr>
        <p:spPr>
          <a:xfrm>
            <a:off x="2286000" y="1408329"/>
            <a:ext cx="9677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Itens e corpo do trabalho (tamanho 16) (espaço entre itens 1,5)</a:t>
            </a:r>
          </a:p>
          <a:p>
            <a:pPr algn="l"/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3275" indent="-342900" algn="l">
              <a:lnSpc>
                <a:spcPct val="150000"/>
              </a:lnSpc>
              <a:buFont typeface="Wingdings" panose="05000000000000000000" pitchFamily="2" charset="2"/>
              <a:buChar char="ü"/>
              <a:tabLst>
                <a:tab pos="893763" algn="l"/>
              </a:tabLst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Itens e corpo do trabalho (tamanho 16)</a:t>
            </a:r>
          </a:p>
          <a:p>
            <a:pPr marL="803275" indent="-342900" algn="l">
              <a:lnSpc>
                <a:spcPct val="150000"/>
              </a:lnSpc>
              <a:buFont typeface="Wingdings" panose="05000000000000000000" pitchFamily="2" charset="2"/>
              <a:buChar char="ü"/>
              <a:tabLst>
                <a:tab pos="893763" algn="l"/>
              </a:tabLst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Itens e corpo do trabalho (tamanho 16)</a:t>
            </a:r>
          </a:p>
          <a:p>
            <a:pPr marL="803275" indent="-342900" algn="l">
              <a:lnSpc>
                <a:spcPct val="150000"/>
              </a:lnSpc>
              <a:buFont typeface="Wingdings" panose="05000000000000000000" pitchFamily="2" charset="2"/>
              <a:buChar char="ü"/>
              <a:tabLst>
                <a:tab pos="893763" algn="l"/>
              </a:tabLst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Itens e corpo do trabalho (tamanho 16)</a:t>
            </a:r>
          </a:p>
          <a:p>
            <a:pPr marL="803275" indent="-342900" algn="l">
              <a:lnSpc>
                <a:spcPct val="150000"/>
              </a:lnSpc>
              <a:buFont typeface="Wingdings" panose="05000000000000000000" pitchFamily="2" charset="2"/>
              <a:buChar char="ü"/>
              <a:tabLst>
                <a:tab pos="893763" algn="l"/>
              </a:tabLst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Itens e corpo do trabalho (tamanho 16)</a:t>
            </a:r>
          </a:p>
          <a:p>
            <a:pPr algn="l"/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0851265B-E1C0-3912-4E1F-614AC453E408}"/>
              </a:ext>
            </a:extLst>
          </p:cNvPr>
          <p:cNvSpPr/>
          <p:nvPr/>
        </p:nvSpPr>
        <p:spPr>
          <a:xfrm>
            <a:off x="1" y="6705600"/>
            <a:ext cx="12192000" cy="152400"/>
          </a:xfrm>
          <a:custGeom>
            <a:avLst/>
            <a:gdLst/>
            <a:ahLst/>
            <a:cxnLst/>
            <a:rect l="l" t="t" r="r" b="b"/>
            <a:pathLst>
              <a:path w="10341610" h="225425">
                <a:moveTo>
                  <a:pt x="10341104" y="0"/>
                </a:moveTo>
                <a:lnTo>
                  <a:pt x="0" y="0"/>
                </a:lnTo>
                <a:lnTo>
                  <a:pt x="0" y="224887"/>
                </a:lnTo>
                <a:lnTo>
                  <a:pt x="10341104" y="224887"/>
                </a:lnTo>
                <a:lnTo>
                  <a:pt x="10341104" y="0"/>
                </a:lnTo>
                <a:close/>
              </a:path>
            </a:pathLst>
          </a:custGeom>
          <a:solidFill>
            <a:srgbClr val="CA123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15E8AED5-7C3E-7E82-45D1-71AC23DBF5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192" y="285951"/>
            <a:ext cx="1857015" cy="77487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id="{35FA6733-08DE-8434-ABFF-F2F3010574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3" r="9263"/>
          <a:stretch/>
        </p:blipFill>
        <p:spPr>
          <a:xfrm>
            <a:off x="0" y="1491"/>
            <a:ext cx="8379349" cy="6856509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0"/>
            <a:ext cx="12189460" cy="6858000"/>
          </a:xfrm>
          <a:custGeom>
            <a:avLst/>
            <a:gdLst/>
            <a:ahLst/>
            <a:cxnLst/>
            <a:rect l="l" t="t" r="r" b="b"/>
            <a:pathLst>
              <a:path w="12189460" h="6858000">
                <a:moveTo>
                  <a:pt x="0" y="0"/>
                </a:moveTo>
                <a:lnTo>
                  <a:pt x="12189132" y="0"/>
                </a:lnTo>
                <a:lnTo>
                  <a:pt x="12189132" y="6858000"/>
                </a:lnTo>
                <a:lnTo>
                  <a:pt x="0" y="6858000"/>
                </a:lnTo>
              </a:path>
            </a:pathLst>
          </a:custGeom>
          <a:ln w="7199">
            <a:solidFill>
              <a:srgbClr val="373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269495" y="0"/>
            <a:ext cx="3919854" cy="6858000"/>
          </a:xfrm>
          <a:custGeom>
            <a:avLst/>
            <a:gdLst/>
            <a:ahLst/>
            <a:cxnLst/>
            <a:rect l="l" t="t" r="r" b="b"/>
            <a:pathLst>
              <a:path w="3919854" h="6858000">
                <a:moveTo>
                  <a:pt x="3919636" y="0"/>
                </a:moveTo>
                <a:lnTo>
                  <a:pt x="0" y="0"/>
                </a:lnTo>
                <a:lnTo>
                  <a:pt x="0" y="6858000"/>
                </a:lnTo>
                <a:lnTo>
                  <a:pt x="3919636" y="6858000"/>
                </a:lnTo>
                <a:lnTo>
                  <a:pt x="3919636" y="0"/>
                </a:lnTo>
                <a:close/>
              </a:path>
            </a:pathLst>
          </a:custGeom>
          <a:solidFill>
            <a:srgbClr val="180E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269495" y="0"/>
            <a:ext cx="3919854" cy="6858000"/>
          </a:xfrm>
          <a:custGeom>
            <a:avLst/>
            <a:gdLst/>
            <a:ahLst/>
            <a:cxnLst/>
            <a:rect l="l" t="t" r="r" b="b"/>
            <a:pathLst>
              <a:path w="3919854" h="6858000">
                <a:moveTo>
                  <a:pt x="0" y="0"/>
                </a:moveTo>
                <a:lnTo>
                  <a:pt x="3919636" y="0"/>
                </a:lnTo>
                <a:lnTo>
                  <a:pt x="3919636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373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53564" y="724863"/>
            <a:ext cx="10279380" cy="5408295"/>
          </a:xfrm>
          <a:custGeom>
            <a:avLst/>
            <a:gdLst/>
            <a:ahLst/>
            <a:cxnLst/>
            <a:rect l="l" t="t" r="r" b="b"/>
            <a:pathLst>
              <a:path w="10279380" h="5408295">
                <a:moveTo>
                  <a:pt x="10279011" y="0"/>
                </a:moveTo>
                <a:lnTo>
                  <a:pt x="359996" y="0"/>
                </a:lnTo>
                <a:lnTo>
                  <a:pt x="311320" y="3302"/>
                </a:lnTo>
                <a:lnTo>
                  <a:pt x="264581" y="12916"/>
                </a:lnTo>
                <a:lnTo>
                  <a:pt x="220217" y="28406"/>
                </a:lnTo>
                <a:lnTo>
                  <a:pt x="178665" y="49333"/>
                </a:lnTo>
                <a:lnTo>
                  <a:pt x="140363" y="75260"/>
                </a:lnTo>
                <a:lnTo>
                  <a:pt x="105749" y="105749"/>
                </a:lnTo>
                <a:lnTo>
                  <a:pt x="75260" y="140364"/>
                </a:lnTo>
                <a:lnTo>
                  <a:pt x="49333" y="178666"/>
                </a:lnTo>
                <a:lnTo>
                  <a:pt x="28406" y="220218"/>
                </a:lnTo>
                <a:lnTo>
                  <a:pt x="12916" y="264582"/>
                </a:lnTo>
                <a:lnTo>
                  <a:pt x="3302" y="311322"/>
                </a:lnTo>
                <a:lnTo>
                  <a:pt x="0" y="359999"/>
                </a:lnTo>
                <a:lnTo>
                  <a:pt x="0" y="5408272"/>
                </a:lnTo>
                <a:lnTo>
                  <a:pt x="9919008" y="5408272"/>
                </a:lnTo>
                <a:lnTo>
                  <a:pt x="9967686" y="5404970"/>
                </a:lnTo>
                <a:lnTo>
                  <a:pt x="10014426" y="5395355"/>
                </a:lnTo>
                <a:lnTo>
                  <a:pt x="10058791" y="5379865"/>
                </a:lnTo>
                <a:lnTo>
                  <a:pt x="10100344" y="5358938"/>
                </a:lnTo>
                <a:lnTo>
                  <a:pt x="10138646" y="5333011"/>
                </a:lnTo>
                <a:lnTo>
                  <a:pt x="10173261" y="5302522"/>
                </a:lnTo>
                <a:lnTo>
                  <a:pt x="10203751" y="5267907"/>
                </a:lnTo>
                <a:lnTo>
                  <a:pt x="10229678" y="5229605"/>
                </a:lnTo>
                <a:lnTo>
                  <a:pt x="10250605" y="5188053"/>
                </a:lnTo>
                <a:lnTo>
                  <a:pt x="10266095" y="5143689"/>
                </a:lnTo>
                <a:lnTo>
                  <a:pt x="10275709" y="5096949"/>
                </a:lnTo>
                <a:lnTo>
                  <a:pt x="10279011" y="5048272"/>
                </a:lnTo>
                <a:lnTo>
                  <a:pt x="10279011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2245B715-DD06-F958-491D-642D33FF453F}"/>
              </a:ext>
            </a:extLst>
          </p:cNvPr>
          <p:cNvSpPr txBox="1"/>
          <p:nvPr/>
        </p:nvSpPr>
        <p:spPr>
          <a:xfrm>
            <a:off x="953565" y="1168090"/>
            <a:ext cx="10279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Título (tamanho 24)</a:t>
            </a:r>
            <a:endParaRPr lang="pt-BR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49A52D31-B205-F1AE-4323-C3EFCEF645DF}"/>
              </a:ext>
            </a:extLst>
          </p:cNvPr>
          <p:cNvSpPr txBox="1"/>
          <p:nvPr/>
        </p:nvSpPr>
        <p:spPr>
          <a:xfrm>
            <a:off x="1373371" y="2195420"/>
            <a:ext cx="944702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Itens e corpo do trabalho (tamanho 16) (espaço entre itens 1,5)</a:t>
            </a:r>
          </a:p>
          <a:p>
            <a:pPr algn="l"/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3275" indent="-342900" algn="l">
              <a:lnSpc>
                <a:spcPct val="150000"/>
              </a:lnSpc>
              <a:buFont typeface="Wingdings" panose="05000000000000000000" pitchFamily="2" charset="2"/>
              <a:buChar char="ü"/>
              <a:tabLst>
                <a:tab pos="893763" algn="l"/>
              </a:tabLst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Itens e corpo do trabalho (tamanho 16)</a:t>
            </a:r>
          </a:p>
          <a:p>
            <a:pPr marL="803275" indent="-342900" algn="l">
              <a:lnSpc>
                <a:spcPct val="150000"/>
              </a:lnSpc>
              <a:buFont typeface="Wingdings" panose="05000000000000000000" pitchFamily="2" charset="2"/>
              <a:buChar char="ü"/>
              <a:tabLst>
                <a:tab pos="893763" algn="l"/>
              </a:tabLst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Itens e corpo do trabalho (tamanho 16)</a:t>
            </a:r>
          </a:p>
          <a:p>
            <a:pPr marL="803275" indent="-342900" algn="l">
              <a:lnSpc>
                <a:spcPct val="150000"/>
              </a:lnSpc>
              <a:buFont typeface="Wingdings" panose="05000000000000000000" pitchFamily="2" charset="2"/>
              <a:buChar char="ü"/>
              <a:tabLst>
                <a:tab pos="893763" algn="l"/>
              </a:tabLst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Itens e corpo do trabalho (tamanho 16)</a:t>
            </a:r>
          </a:p>
          <a:p>
            <a:pPr marL="803275" indent="-342900" algn="l">
              <a:lnSpc>
                <a:spcPct val="150000"/>
              </a:lnSpc>
              <a:buFont typeface="Wingdings" panose="05000000000000000000" pitchFamily="2" charset="2"/>
              <a:buChar char="ü"/>
              <a:tabLst>
                <a:tab pos="893763" algn="l"/>
              </a:tabLst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Itens e corpo do trabalho (tamanho 16)</a:t>
            </a:r>
          </a:p>
          <a:p>
            <a:pPr algn="l"/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EFC93C55-BA06-BA63-4827-3E27865C7118}"/>
              </a:ext>
            </a:extLst>
          </p:cNvPr>
          <p:cNvSpPr txBox="1"/>
          <p:nvPr/>
        </p:nvSpPr>
        <p:spPr>
          <a:xfrm>
            <a:off x="2057400" y="533400"/>
            <a:ext cx="101318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(tamanho 24)</a:t>
            </a:r>
            <a:endParaRPr lang="pt-BR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2812EC01-F114-D1A8-589F-228F2CB20639}"/>
              </a:ext>
            </a:extLst>
          </p:cNvPr>
          <p:cNvSpPr txBox="1"/>
          <p:nvPr/>
        </p:nvSpPr>
        <p:spPr>
          <a:xfrm>
            <a:off x="2438400" y="1295400"/>
            <a:ext cx="9296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Itens e corpo do trabalho (tamanho 16) (espaço entre itens 1,5)</a:t>
            </a:r>
          </a:p>
          <a:p>
            <a:pPr algn="l"/>
            <a:endParaRPr lang="pt-BR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3275" indent="-342900" algn="l">
              <a:lnSpc>
                <a:spcPct val="150000"/>
              </a:lnSpc>
              <a:buFont typeface="Wingdings" panose="05000000000000000000" pitchFamily="2" charset="2"/>
              <a:buChar char="ü"/>
              <a:tabLst>
                <a:tab pos="893763" algn="l"/>
              </a:tabLst>
            </a:pPr>
            <a:r>
              <a:rPr lang="pt-B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Itens e corpo do trabalho (tamanho 16)</a:t>
            </a:r>
          </a:p>
          <a:p>
            <a:pPr marL="803275" indent="-342900" algn="l">
              <a:lnSpc>
                <a:spcPct val="150000"/>
              </a:lnSpc>
              <a:buFont typeface="Wingdings" panose="05000000000000000000" pitchFamily="2" charset="2"/>
              <a:buChar char="ü"/>
              <a:tabLst>
                <a:tab pos="893763" algn="l"/>
              </a:tabLst>
            </a:pPr>
            <a:r>
              <a:rPr lang="pt-B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Itens e corpo do trabalho (tamanho 16)</a:t>
            </a:r>
          </a:p>
          <a:p>
            <a:pPr marL="803275" indent="-342900" algn="l">
              <a:lnSpc>
                <a:spcPct val="150000"/>
              </a:lnSpc>
              <a:buFont typeface="Wingdings" panose="05000000000000000000" pitchFamily="2" charset="2"/>
              <a:buChar char="ü"/>
              <a:tabLst>
                <a:tab pos="893763" algn="l"/>
              </a:tabLst>
            </a:pPr>
            <a:r>
              <a:rPr lang="pt-B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Itens e corpo do trabalho (tamanho 16)</a:t>
            </a:r>
          </a:p>
          <a:p>
            <a:pPr marL="803275" indent="-342900" algn="l">
              <a:lnSpc>
                <a:spcPct val="150000"/>
              </a:lnSpc>
              <a:buFont typeface="Wingdings" panose="05000000000000000000" pitchFamily="2" charset="2"/>
              <a:buChar char="ü"/>
              <a:tabLst>
                <a:tab pos="893763" algn="l"/>
              </a:tabLst>
            </a:pPr>
            <a:r>
              <a:rPr lang="pt-B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Itens e corpo do trabalho (tamanho 16)</a:t>
            </a:r>
          </a:p>
          <a:p>
            <a:pPr algn="l"/>
            <a:endParaRPr lang="pt-BR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bject 5">
            <a:extLst>
              <a:ext uri="{FF2B5EF4-FFF2-40B4-BE49-F238E27FC236}">
                <a16:creationId xmlns:a16="http://schemas.microsoft.com/office/drawing/2014/main" id="{926CCAE4-E87B-2C12-1D3A-D1907437854A}"/>
              </a:ext>
            </a:extLst>
          </p:cNvPr>
          <p:cNvSpPr/>
          <p:nvPr/>
        </p:nvSpPr>
        <p:spPr>
          <a:xfrm>
            <a:off x="2057402" y="6705600"/>
            <a:ext cx="10141200" cy="152400"/>
          </a:xfrm>
          <a:custGeom>
            <a:avLst/>
            <a:gdLst/>
            <a:ahLst/>
            <a:cxnLst/>
            <a:rect l="l" t="t" r="r" b="b"/>
            <a:pathLst>
              <a:path w="10341610" h="225425">
                <a:moveTo>
                  <a:pt x="10341104" y="0"/>
                </a:moveTo>
                <a:lnTo>
                  <a:pt x="0" y="0"/>
                </a:lnTo>
                <a:lnTo>
                  <a:pt x="0" y="224887"/>
                </a:lnTo>
                <a:lnTo>
                  <a:pt x="10341104" y="224887"/>
                </a:lnTo>
                <a:lnTo>
                  <a:pt x="10341104" y="0"/>
                </a:lnTo>
                <a:close/>
              </a:path>
            </a:pathLst>
          </a:custGeom>
          <a:solidFill>
            <a:srgbClr val="180E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5">
            <a:extLst>
              <a:ext uri="{FF2B5EF4-FFF2-40B4-BE49-F238E27FC236}">
                <a16:creationId xmlns:a16="http://schemas.microsoft.com/office/drawing/2014/main" id="{E86D7DFB-E96C-A60E-2F1E-CE7769445888}"/>
              </a:ext>
            </a:extLst>
          </p:cNvPr>
          <p:cNvSpPr/>
          <p:nvPr/>
        </p:nvSpPr>
        <p:spPr>
          <a:xfrm>
            <a:off x="2044700" y="0"/>
            <a:ext cx="10153902" cy="152400"/>
          </a:xfrm>
          <a:custGeom>
            <a:avLst/>
            <a:gdLst/>
            <a:ahLst/>
            <a:cxnLst/>
            <a:rect l="l" t="t" r="r" b="b"/>
            <a:pathLst>
              <a:path w="10341610" h="225425">
                <a:moveTo>
                  <a:pt x="10341104" y="0"/>
                </a:moveTo>
                <a:lnTo>
                  <a:pt x="0" y="0"/>
                </a:lnTo>
                <a:lnTo>
                  <a:pt x="0" y="224887"/>
                </a:lnTo>
                <a:lnTo>
                  <a:pt x="10341104" y="224887"/>
                </a:lnTo>
                <a:lnTo>
                  <a:pt x="10341104" y="0"/>
                </a:lnTo>
                <a:close/>
              </a:path>
            </a:pathLst>
          </a:custGeom>
          <a:solidFill>
            <a:srgbClr val="CA123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object 3">
            <a:extLst>
              <a:ext uri="{FF2B5EF4-FFF2-40B4-BE49-F238E27FC236}">
                <a16:creationId xmlns:a16="http://schemas.microsoft.com/office/drawing/2014/main" id="{CB9EC0F0-D2AB-B058-3742-CDDF7DB9AB9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48" r="38748"/>
          <a:stretch/>
        </p:blipFill>
        <p:spPr>
          <a:xfrm>
            <a:off x="0" y="0"/>
            <a:ext cx="2057400" cy="6858000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0CD989CB-F8B4-767D-E031-F0A1A9E7A6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192" y="285951"/>
            <a:ext cx="1857015" cy="77487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89460" cy="6858000"/>
          </a:xfrm>
          <a:custGeom>
            <a:avLst/>
            <a:gdLst/>
            <a:ahLst/>
            <a:cxnLst/>
            <a:rect l="l" t="t" r="r" b="b"/>
            <a:pathLst>
              <a:path w="12189460" h="6858000">
                <a:moveTo>
                  <a:pt x="12189132" y="0"/>
                </a:moveTo>
                <a:lnTo>
                  <a:pt x="12189132" y="6858000"/>
                </a:lnTo>
                <a:lnTo>
                  <a:pt x="0" y="6858000"/>
                </a:lnTo>
                <a:lnTo>
                  <a:pt x="0" y="0"/>
                </a:lnTo>
                <a:lnTo>
                  <a:pt x="12189132" y="0"/>
                </a:lnTo>
                <a:close/>
              </a:path>
            </a:pathLst>
          </a:custGeom>
          <a:solidFill>
            <a:srgbClr val="180E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12189460" cy="6858000"/>
          </a:xfrm>
          <a:custGeom>
            <a:avLst/>
            <a:gdLst/>
            <a:ahLst/>
            <a:cxnLst/>
            <a:rect l="l" t="t" r="r" b="b"/>
            <a:pathLst>
              <a:path w="12189460" h="6858000">
                <a:moveTo>
                  <a:pt x="0" y="0"/>
                </a:moveTo>
                <a:lnTo>
                  <a:pt x="12189132" y="0"/>
                </a:lnTo>
                <a:lnTo>
                  <a:pt x="12189132" y="6858000"/>
                </a:lnTo>
                <a:lnTo>
                  <a:pt x="0" y="6858000"/>
                </a:lnTo>
              </a:path>
            </a:pathLst>
          </a:custGeom>
          <a:ln w="7199">
            <a:solidFill>
              <a:srgbClr val="373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B3CE00A2-A638-BD0D-D186-83785637D86F}"/>
              </a:ext>
            </a:extLst>
          </p:cNvPr>
          <p:cNvSpPr txBox="1"/>
          <p:nvPr/>
        </p:nvSpPr>
        <p:spPr>
          <a:xfrm>
            <a:off x="0" y="482025"/>
            <a:ext cx="10126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(tamanho 24)</a:t>
            </a:r>
            <a:endParaRPr lang="pt-BR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91F9607E-EF43-A324-C429-43C43A4F64A1}"/>
              </a:ext>
            </a:extLst>
          </p:cNvPr>
          <p:cNvSpPr txBox="1"/>
          <p:nvPr/>
        </p:nvSpPr>
        <p:spPr>
          <a:xfrm>
            <a:off x="381001" y="1752600"/>
            <a:ext cx="9448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Itens e corpo do trabalho (tamanho 16) (espaço entre itens 1,5)</a:t>
            </a:r>
          </a:p>
          <a:p>
            <a:pPr algn="l"/>
            <a:endParaRPr lang="pt-BR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3275" indent="-342900" algn="l">
              <a:lnSpc>
                <a:spcPct val="150000"/>
              </a:lnSpc>
              <a:buFont typeface="Wingdings" panose="05000000000000000000" pitchFamily="2" charset="2"/>
              <a:buChar char="ü"/>
              <a:tabLst>
                <a:tab pos="893763" algn="l"/>
              </a:tabLst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Itens e corpo do trabalho (tamanho 16)</a:t>
            </a:r>
          </a:p>
          <a:p>
            <a:pPr marL="803275" indent="-342900" algn="l">
              <a:lnSpc>
                <a:spcPct val="150000"/>
              </a:lnSpc>
              <a:buFont typeface="Wingdings" panose="05000000000000000000" pitchFamily="2" charset="2"/>
              <a:buChar char="ü"/>
              <a:tabLst>
                <a:tab pos="893763" algn="l"/>
              </a:tabLst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Itens e corpo do trabalho (tamanho 16)</a:t>
            </a:r>
          </a:p>
          <a:p>
            <a:pPr marL="803275" indent="-342900" algn="l">
              <a:lnSpc>
                <a:spcPct val="150000"/>
              </a:lnSpc>
              <a:buFont typeface="Wingdings" panose="05000000000000000000" pitchFamily="2" charset="2"/>
              <a:buChar char="ü"/>
              <a:tabLst>
                <a:tab pos="893763" algn="l"/>
              </a:tabLst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Itens e corpo do trabalho (tamanho 16)</a:t>
            </a:r>
          </a:p>
          <a:p>
            <a:pPr marL="803275" indent="-342900" algn="l">
              <a:lnSpc>
                <a:spcPct val="150000"/>
              </a:lnSpc>
              <a:buFont typeface="Wingdings" panose="05000000000000000000" pitchFamily="2" charset="2"/>
              <a:buChar char="ü"/>
              <a:tabLst>
                <a:tab pos="893763" algn="l"/>
              </a:tabLst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Itens e corpo do trabalho (tamanho 16)</a:t>
            </a:r>
          </a:p>
          <a:p>
            <a:pPr algn="l"/>
            <a:endParaRPr lang="pt-BR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m 8" descr="Nome da empresa&#10;&#10;Descrição gerada automaticamente com confiança média">
            <a:extLst>
              <a:ext uri="{FF2B5EF4-FFF2-40B4-BE49-F238E27FC236}">
                <a16:creationId xmlns:a16="http://schemas.microsoft.com/office/drawing/2014/main" id="{9116ED0E-F9C6-635C-B8F3-94290AFAF9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981" y="5448821"/>
            <a:ext cx="2241236" cy="933848"/>
          </a:xfrm>
          <a:prstGeom prst="rect">
            <a:avLst/>
          </a:prstGeom>
        </p:spPr>
      </p:pic>
      <p:sp>
        <p:nvSpPr>
          <p:cNvPr id="10" name="object 5">
            <a:extLst>
              <a:ext uri="{FF2B5EF4-FFF2-40B4-BE49-F238E27FC236}">
                <a16:creationId xmlns:a16="http://schemas.microsoft.com/office/drawing/2014/main" id="{71DEF290-F202-4A8D-4D32-18EB82A8A3FB}"/>
              </a:ext>
            </a:extLst>
          </p:cNvPr>
          <p:cNvSpPr/>
          <p:nvPr/>
        </p:nvSpPr>
        <p:spPr>
          <a:xfrm>
            <a:off x="0" y="6705600"/>
            <a:ext cx="12192000" cy="152400"/>
          </a:xfrm>
          <a:custGeom>
            <a:avLst/>
            <a:gdLst/>
            <a:ahLst/>
            <a:cxnLst/>
            <a:rect l="l" t="t" r="r" b="b"/>
            <a:pathLst>
              <a:path w="10341610" h="225425">
                <a:moveTo>
                  <a:pt x="10341104" y="0"/>
                </a:moveTo>
                <a:lnTo>
                  <a:pt x="0" y="0"/>
                </a:lnTo>
                <a:lnTo>
                  <a:pt x="0" y="224887"/>
                </a:lnTo>
                <a:lnTo>
                  <a:pt x="10341104" y="224887"/>
                </a:lnTo>
                <a:lnTo>
                  <a:pt x="10341104" y="0"/>
                </a:lnTo>
                <a:close/>
              </a:path>
            </a:pathLst>
          </a:custGeom>
          <a:solidFill>
            <a:srgbClr val="CA123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F8335A99-DD4E-8880-C45B-22FC936F0B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03" r="37403"/>
          <a:stretch/>
        </p:blipFill>
        <p:spPr>
          <a:xfrm>
            <a:off x="9677400" y="0"/>
            <a:ext cx="2590800" cy="6855479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AA454617-64B9-0B97-8314-65F23AC5E0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77590" y="308593"/>
            <a:ext cx="2238015" cy="93384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300335" cy="6858000"/>
          </a:xfrm>
          <a:custGeom>
            <a:avLst/>
            <a:gdLst/>
            <a:ahLst/>
            <a:cxnLst/>
            <a:rect l="l" t="t" r="r" b="b"/>
            <a:pathLst>
              <a:path w="10300335" h="6858000">
                <a:moveTo>
                  <a:pt x="10300115" y="0"/>
                </a:moveTo>
                <a:lnTo>
                  <a:pt x="10300115" y="6858000"/>
                </a:lnTo>
                <a:lnTo>
                  <a:pt x="0" y="6858000"/>
                </a:lnTo>
                <a:lnTo>
                  <a:pt x="0" y="0"/>
                </a:lnTo>
                <a:lnTo>
                  <a:pt x="10300115" y="0"/>
                </a:lnTo>
                <a:close/>
              </a:path>
            </a:pathLst>
          </a:custGeom>
          <a:solidFill>
            <a:srgbClr val="180E5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10300335" cy="6858000"/>
          </a:xfrm>
          <a:custGeom>
            <a:avLst/>
            <a:gdLst/>
            <a:ahLst/>
            <a:cxnLst/>
            <a:rect l="l" t="t" r="r" b="b"/>
            <a:pathLst>
              <a:path w="10300335" h="6858000">
                <a:moveTo>
                  <a:pt x="0" y="0"/>
                </a:moveTo>
                <a:lnTo>
                  <a:pt x="10300115" y="0"/>
                </a:lnTo>
                <a:lnTo>
                  <a:pt x="10300115" y="6858000"/>
                </a:lnTo>
                <a:lnTo>
                  <a:pt x="0" y="6858000"/>
                </a:lnTo>
              </a:path>
            </a:pathLst>
          </a:custGeom>
          <a:ln w="7199">
            <a:solidFill>
              <a:srgbClr val="3734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E4346BFB-91B9-B5C4-B48D-4BDFDB304093}"/>
              </a:ext>
            </a:extLst>
          </p:cNvPr>
          <p:cNvSpPr txBox="1"/>
          <p:nvPr/>
        </p:nvSpPr>
        <p:spPr>
          <a:xfrm>
            <a:off x="0" y="482025"/>
            <a:ext cx="10300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(tamanho 24)</a:t>
            </a:r>
            <a:endParaRPr lang="pt-BR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2A2D5B89-E887-1A24-4A58-F3B200B8BA80}"/>
              </a:ext>
            </a:extLst>
          </p:cNvPr>
          <p:cNvSpPr txBox="1"/>
          <p:nvPr/>
        </p:nvSpPr>
        <p:spPr>
          <a:xfrm>
            <a:off x="381001" y="1752600"/>
            <a:ext cx="9448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Itens e corpo do trabalho (tamanho 16) (espaço entre itens 1,5)</a:t>
            </a:r>
          </a:p>
          <a:p>
            <a:pPr algn="l"/>
            <a:endParaRPr lang="pt-BR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3275" indent="-342900" algn="l">
              <a:lnSpc>
                <a:spcPct val="150000"/>
              </a:lnSpc>
              <a:buFont typeface="Wingdings" panose="05000000000000000000" pitchFamily="2" charset="2"/>
              <a:buChar char="ü"/>
              <a:tabLst>
                <a:tab pos="893763" algn="l"/>
              </a:tabLst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Itens e corpo do trabalho (tamanho 16)</a:t>
            </a:r>
          </a:p>
          <a:p>
            <a:pPr marL="803275" indent="-342900" algn="l">
              <a:lnSpc>
                <a:spcPct val="150000"/>
              </a:lnSpc>
              <a:buFont typeface="Wingdings" panose="05000000000000000000" pitchFamily="2" charset="2"/>
              <a:buChar char="ü"/>
              <a:tabLst>
                <a:tab pos="893763" algn="l"/>
              </a:tabLst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Itens e corpo do trabalho (tamanho 16)</a:t>
            </a:r>
          </a:p>
          <a:p>
            <a:pPr marL="803275" indent="-342900" algn="l">
              <a:lnSpc>
                <a:spcPct val="150000"/>
              </a:lnSpc>
              <a:buFont typeface="Wingdings" panose="05000000000000000000" pitchFamily="2" charset="2"/>
              <a:buChar char="ü"/>
              <a:tabLst>
                <a:tab pos="893763" algn="l"/>
              </a:tabLst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Itens e corpo do trabalho (tamanho 16)</a:t>
            </a:r>
          </a:p>
          <a:p>
            <a:pPr marL="803275" indent="-342900" algn="l">
              <a:lnSpc>
                <a:spcPct val="150000"/>
              </a:lnSpc>
              <a:buFont typeface="Wingdings" panose="05000000000000000000" pitchFamily="2" charset="2"/>
              <a:buChar char="ü"/>
              <a:tabLst>
                <a:tab pos="893763" algn="l"/>
              </a:tabLst>
            </a:pP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Itens e corpo do trabalho (tamanho 16)</a:t>
            </a:r>
          </a:p>
          <a:p>
            <a:pPr algn="l"/>
            <a:endParaRPr lang="pt-BR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m 2" descr="Nome da empresa&#10;&#10;Descrição gerada automaticamente com confiança média">
            <a:extLst>
              <a:ext uri="{FF2B5EF4-FFF2-40B4-BE49-F238E27FC236}">
                <a16:creationId xmlns:a16="http://schemas.microsoft.com/office/drawing/2014/main" id="{ADFA7AB0-445F-DB5F-9F1F-B3C6FAF719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740376"/>
            <a:ext cx="2241236" cy="933848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8138523F-B219-6294-CA16-6EDF84EA39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08" r="29308"/>
          <a:stretch/>
        </p:blipFill>
        <p:spPr>
          <a:xfrm>
            <a:off x="10300335" y="1491"/>
            <a:ext cx="1891666" cy="6856509"/>
          </a:xfrm>
          <a:prstGeom prst="rect">
            <a:avLst/>
          </a:prstGeom>
        </p:spPr>
      </p:pic>
      <p:sp>
        <p:nvSpPr>
          <p:cNvPr id="7" name="object 5">
            <a:extLst>
              <a:ext uri="{FF2B5EF4-FFF2-40B4-BE49-F238E27FC236}">
                <a16:creationId xmlns:a16="http://schemas.microsoft.com/office/drawing/2014/main" id="{350C5AC5-0CF9-4FB4-2269-7CA5AD7DE125}"/>
              </a:ext>
            </a:extLst>
          </p:cNvPr>
          <p:cNvSpPr/>
          <p:nvPr/>
        </p:nvSpPr>
        <p:spPr>
          <a:xfrm>
            <a:off x="2546036" y="6674224"/>
            <a:ext cx="9645964" cy="183776"/>
          </a:xfrm>
          <a:custGeom>
            <a:avLst/>
            <a:gdLst/>
            <a:ahLst/>
            <a:cxnLst/>
            <a:rect l="l" t="t" r="r" b="b"/>
            <a:pathLst>
              <a:path w="10341610" h="225425">
                <a:moveTo>
                  <a:pt x="10341104" y="0"/>
                </a:moveTo>
                <a:lnTo>
                  <a:pt x="0" y="0"/>
                </a:lnTo>
                <a:lnTo>
                  <a:pt x="0" y="224887"/>
                </a:lnTo>
                <a:lnTo>
                  <a:pt x="10341104" y="224887"/>
                </a:lnTo>
                <a:lnTo>
                  <a:pt x="10341104" y="0"/>
                </a:lnTo>
                <a:close/>
              </a:path>
            </a:pathLst>
          </a:custGeom>
          <a:solidFill>
            <a:srgbClr val="CA123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4F7CAA8A-1119-E496-6258-0FB6743D25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Ponte sobre a água&#10;&#10;Descrição gerada automaticamente">
            <a:extLst>
              <a:ext uri="{FF2B5EF4-FFF2-40B4-BE49-F238E27FC236}">
                <a16:creationId xmlns:a16="http://schemas.microsoft.com/office/drawing/2014/main" id="{462879E9-2A0A-0AE3-1589-9408FE1802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5" t="18796" b="31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Imagem 20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C3FC08DA-ED1E-0099-20F0-8C2B87607B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087" y="5957697"/>
            <a:ext cx="1613826" cy="422309"/>
          </a:xfrm>
          <a:prstGeom prst="rect">
            <a:avLst/>
          </a:prstGeom>
        </p:spPr>
      </p:pic>
      <p:sp>
        <p:nvSpPr>
          <p:cNvPr id="2" name="object 4">
            <a:extLst>
              <a:ext uri="{FF2B5EF4-FFF2-40B4-BE49-F238E27FC236}">
                <a16:creationId xmlns:a16="http://schemas.microsoft.com/office/drawing/2014/main" id="{4C17E779-27AF-B4BF-AE71-E5C6A1B796FF}"/>
              </a:ext>
            </a:extLst>
          </p:cNvPr>
          <p:cNvSpPr/>
          <p:nvPr/>
        </p:nvSpPr>
        <p:spPr>
          <a:xfrm>
            <a:off x="1159906" y="596533"/>
            <a:ext cx="9866836" cy="5080157"/>
          </a:xfrm>
          <a:custGeom>
            <a:avLst/>
            <a:gdLst/>
            <a:ahLst/>
            <a:cxnLst/>
            <a:rect l="l" t="t" r="r" b="b"/>
            <a:pathLst>
              <a:path w="10279380" h="5408295">
                <a:moveTo>
                  <a:pt x="10279011" y="0"/>
                </a:moveTo>
                <a:lnTo>
                  <a:pt x="359996" y="0"/>
                </a:lnTo>
                <a:lnTo>
                  <a:pt x="311320" y="3302"/>
                </a:lnTo>
                <a:lnTo>
                  <a:pt x="264581" y="12916"/>
                </a:lnTo>
                <a:lnTo>
                  <a:pt x="220217" y="28406"/>
                </a:lnTo>
                <a:lnTo>
                  <a:pt x="178665" y="49333"/>
                </a:lnTo>
                <a:lnTo>
                  <a:pt x="140363" y="75260"/>
                </a:lnTo>
                <a:lnTo>
                  <a:pt x="105749" y="105749"/>
                </a:lnTo>
                <a:lnTo>
                  <a:pt x="75260" y="140364"/>
                </a:lnTo>
                <a:lnTo>
                  <a:pt x="49333" y="178666"/>
                </a:lnTo>
                <a:lnTo>
                  <a:pt x="28406" y="220218"/>
                </a:lnTo>
                <a:lnTo>
                  <a:pt x="12916" y="264582"/>
                </a:lnTo>
                <a:lnTo>
                  <a:pt x="3302" y="311322"/>
                </a:lnTo>
                <a:lnTo>
                  <a:pt x="0" y="359999"/>
                </a:lnTo>
                <a:lnTo>
                  <a:pt x="0" y="5408272"/>
                </a:lnTo>
                <a:lnTo>
                  <a:pt x="9919008" y="5408272"/>
                </a:lnTo>
                <a:lnTo>
                  <a:pt x="9967686" y="5404970"/>
                </a:lnTo>
                <a:lnTo>
                  <a:pt x="10014426" y="5395355"/>
                </a:lnTo>
                <a:lnTo>
                  <a:pt x="10058791" y="5379865"/>
                </a:lnTo>
                <a:lnTo>
                  <a:pt x="10100344" y="5358938"/>
                </a:lnTo>
                <a:lnTo>
                  <a:pt x="10138646" y="5333011"/>
                </a:lnTo>
                <a:lnTo>
                  <a:pt x="10173261" y="5302522"/>
                </a:lnTo>
                <a:lnTo>
                  <a:pt x="10203751" y="5267907"/>
                </a:lnTo>
                <a:lnTo>
                  <a:pt x="10229678" y="5229605"/>
                </a:lnTo>
                <a:lnTo>
                  <a:pt x="10250605" y="5188053"/>
                </a:lnTo>
                <a:lnTo>
                  <a:pt x="10266095" y="5143689"/>
                </a:lnTo>
                <a:lnTo>
                  <a:pt x="10275709" y="5096949"/>
                </a:lnTo>
                <a:lnTo>
                  <a:pt x="10279011" y="5048272"/>
                </a:lnTo>
                <a:lnTo>
                  <a:pt x="10279011" y="0"/>
                </a:lnTo>
                <a:close/>
              </a:path>
            </a:pathLst>
          </a:custGeom>
          <a:gradFill flip="none" rotWithShape="1">
            <a:gsLst>
              <a:gs pos="80000">
                <a:srgbClr val="711045"/>
              </a:gs>
              <a:gs pos="49000">
                <a:srgbClr val="180E5A"/>
              </a:gs>
              <a:gs pos="100000">
                <a:srgbClr val="CA1230"/>
              </a:gs>
            </a:gsLst>
            <a:lin ang="18900000" scaled="1"/>
            <a:tileRect/>
          </a:gra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376191F-A800-8789-EE9D-56C3619402FD}"/>
              </a:ext>
            </a:extLst>
          </p:cNvPr>
          <p:cNvSpPr txBox="1"/>
          <p:nvPr/>
        </p:nvSpPr>
        <p:spPr>
          <a:xfrm>
            <a:off x="1064122" y="3429000"/>
            <a:ext cx="10058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Mensagem Final e contatos (livre)</a:t>
            </a:r>
            <a:endParaRPr lang="pt-BR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7E911B85-3DAE-C8EC-CFA3-57A21195FB63}"/>
              </a:ext>
            </a:extLst>
          </p:cNvPr>
          <p:cNvSpPr/>
          <p:nvPr/>
        </p:nvSpPr>
        <p:spPr>
          <a:xfrm>
            <a:off x="0" y="6705600"/>
            <a:ext cx="12192000" cy="152400"/>
          </a:xfrm>
          <a:custGeom>
            <a:avLst/>
            <a:gdLst/>
            <a:ahLst/>
            <a:cxnLst/>
            <a:rect l="l" t="t" r="r" b="b"/>
            <a:pathLst>
              <a:path w="10341610" h="225425">
                <a:moveTo>
                  <a:pt x="10341104" y="0"/>
                </a:moveTo>
                <a:lnTo>
                  <a:pt x="0" y="0"/>
                </a:lnTo>
                <a:lnTo>
                  <a:pt x="0" y="224887"/>
                </a:lnTo>
                <a:lnTo>
                  <a:pt x="10341104" y="224887"/>
                </a:lnTo>
                <a:lnTo>
                  <a:pt x="10341104" y="0"/>
                </a:lnTo>
                <a:close/>
              </a:path>
            </a:pathLst>
          </a:custGeom>
          <a:solidFill>
            <a:srgbClr val="CA123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Imagem 13" descr="Nome da empresa&#10;&#10;Descrição gerada automaticamente com confiança média">
            <a:extLst>
              <a:ext uri="{FF2B5EF4-FFF2-40B4-BE49-F238E27FC236}">
                <a16:creationId xmlns:a16="http://schemas.microsoft.com/office/drawing/2014/main" id="{195D8498-3479-9149-3AB0-03ABBAD5A5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485" y="920502"/>
            <a:ext cx="3891677" cy="1621532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1A7237F5-64BC-54BD-D7E4-01067317892F}"/>
              </a:ext>
            </a:extLst>
          </p:cNvPr>
          <p:cNvSpPr txBox="1"/>
          <p:nvPr/>
        </p:nvSpPr>
        <p:spPr>
          <a:xfrm>
            <a:off x="11692328" y="13491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73206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369</TotalTime>
  <Words>346</Words>
  <Application>Microsoft Office PowerPoint</Application>
  <PresentationFormat>Widescreen</PresentationFormat>
  <Paragraphs>44</Paragraphs>
  <Slides>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8</vt:i4>
      </vt:variant>
    </vt:vector>
  </HeadingPairs>
  <TitlesOfParts>
    <vt:vector size="12" baseType="lpstr">
      <vt:lpstr>Arial</vt:lpstr>
      <vt:lpstr>Calibri</vt:lpstr>
      <vt:lpstr>Wingdings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SLID_POWERPOINT.cdr</dc:title>
  <dc:creator>Jefferson Mota</dc:creator>
  <cp:lastModifiedBy>Operacional Tribeca</cp:lastModifiedBy>
  <cp:revision>10</cp:revision>
  <dcterms:created xsi:type="dcterms:W3CDTF">2025-06-01T19:01:38Z</dcterms:created>
  <dcterms:modified xsi:type="dcterms:W3CDTF">2025-07-22T13:22:16Z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2025-05-26T00:00:00Z</vt:filetime>
  </property>
  <property fmtid="{D5CDD505-2E9C-101B-9397-08002B2CF9AE}" pid="3" name="Creator">
    <vt:lpwstr>CorelDRAW 2024</vt:lpwstr>
  </property>
  <property fmtid="{D5CDD505-2E9C-101B-9397-08002B2CF9AE}" pid="4" name="LastSaved">
    <vt:filetime>2025-06-01T00:00:00Z</vt:filetime>
  </property>
  <property fmtid="{D5CDD505-2E9C-101B-9397-08002B2CF9AE}" pid="5" name="Producer">
    <vt:lpwstr>Corel PDF Engine Version 25.1.0.269</vt:lpwstr>
  </property>
</Properties>
</file>