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28800425" cy="43200638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" roundtripDataSignature="AMtx7mimIaipFLLD5Amnsg8U5hkiNc0I8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" d="100"/>
          <a:sy n="10" d="100"/>
        </p:scale>
        <p:origin x="2544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customschemas.google.com/relationships/presentationmetadata" Target="metadata"/><Relationship Id="rId10" Type="http://schemas.openxmlformats.org/officeDocument/2006/relationships/tableStyles" Target="tableStyles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685800"/>
            <a:ext cx="228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2160032" y="7070108"/>
            <a:ext cx="24480361" cy="15040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898"/>
              <a:buFont typeface="Calibri"/>
              <a:buNone/>
              <a:defRPr sz="18898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3600053" y="22690338"/>
            <a:ext cx="21600319" cy="10430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7559"/>
              <a:buNone/>
              <a:defRPr sz="7558"/>
            </a:lvl1pPr>
            <a:lvl2pPr lvl="1" algn="ctr">
              <a:lnSpc>
                <a:spcPct val="90000"/>
              </a:lnSpc>
              <a:spcBef>
                <a:spcPts val="1575"/>
              </a:spcBef>
              <a:spcAft>
                <a:spcPts val="0"/>
              </a:spcAft>
              <a:buClr>
                <a:schemeClr val="dk1"/>
              </a:buClr>
              <a:buSzPts val="6299"/>
              <a:buNone/>
              <a:defRPr sz="6299"/>
            </a:lvl2pPr>
            <a:lvl3pPr lvl="2" algn="ctr">
              <a:lnSpc>
                <a:spcPct val="90000"/>
              </a:lnSpc>
              <a:spcBef>
                <a:spcPts val="1575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/>
            </a:lvl3pPr>
            <a:lvl4pPr lvl="3" algn="ctr">
              <a:lnSpc>
                <a:spcPct val="90000"/>
              </a:lnSpc>
              <a:spcBef>
                <a:spcPts val="1575"/>
              </a:spcBef>
              <a:spcAft>
                <a:spcPts val="0"/>
              </a:spcAft>
              <a:buClr>
                <a:schemeClr val="dk1"/>
              </a:buClr>
              <a:buSzPts val="5040"/>
              <a:buNone/>
              <a:defRPr sz="5040"/>
            </a:lvl4pPr>
            <a:lvl5pPr lvl="4" algn="ctr">
              <a:lnSpc>
                <a:spcPct val="90000"/>
              </a:lnSpc>
              <a:spcBef>
                <a:spcPts val="1575"/>
              </a:spcBef>
              <a:spcAft>
                <a:spcPts val="0"/>
              </a:spcAft>
              <a:buClr>
                <a:schemeClr val="dk1"/>
              </a:buClr>
              <a:buSzPts val="5040"/>
              <a:buNone/>
              <a:defRPr sz="5040"/>
            </a:lvl5pPr>
            <a:lvl6pPr lvl="5" algn="ctr">
              <a:lnSpc>
                <a:spcPct val="90000"/>
              </a:lnSpc>
              <a:spcBef>
                <a:spcPts val="1575"/>
              </a:spcBef>
              <a:spcAft>
                <a:spcPts val="0"/>
              </a:spcAft>
              <a:buClr>
                <a:schemeClr val="dk1"/>
              </a:buClr>
              <a:buSzPts val="5040"/>
              <a:buNone/>
              <a:defRPr sz="5040"/>
            </a:lvl6pPr>
            <a:lvl7pPr lvl="6" algn="ctr">
              <a:lnSpc>
                <a:spcPct val="90000"/>
              </a:lnSpc>
              <a:spcBef>
                <a:spcPts val="1575"/>
              </a:spcBef>
              <a:spcAft>
                <a:spcPts val="0"/>
              </a:spcAft>
              <a:buClr>
                <a:schemeClr val="dk1"/>
              </a:buClr>
              <a:buSzPts val="5040"/>
              <a:buNone/>
              <a:defRPr sz="5040"/>
            </a:lvl7pPr>
            <a:lvl8pPr lvl="7" algn="ctr">
              <a:lnSpc>
                <a:spcPct val="90000"/>
              </a:lnSpc>
              <a:spcBef>
                <a:spcPts val="1575"/>
              </a:spcBef>
              <a:spcAft>
                <a:spcPts val="0"/>
              </a:spcAft>
              <a:buClr>
                <a:schemeClr val="dk1"/>
              </a:buClr>
              <a:buSzPts val="5040"/>
              <a:buNone/>
              <a:defRPr sz="5040"/>
            </a:lvl8pPr>
            <a:lvl9pPr lvl="8" algn="ctr">
              <a:lnSpc>
                <a:spcPct val="90000"/>
              </a:lnSpc>
              <a:spcBef>
                <a:spcPts val="1575"/>
              </a:spcBef>
              <a:spcAft>
                <a:spcPts val="0"/>
              </a:spcAft>
              <a:buClr>
                <a:schemeClr val="dk1"/>
              </a:buClr>
              <a:buSzPts val="5040"/>
              <a:buNone/>
              <a:defRPr sz="504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dt" idx="10"/>
          </p:nvPr>
        </p:nvSpPr>
        <p:spPr>
          <a:xfrm>
            <a:off x="1980029" y="40040601"/>
            <a:ext cx="6480096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ftr" idx="11"/>
          </p:nvPr>
        </p:nvSpPr>
        <p:spPr>
          <a:xfrm>
            <a:off x="9540141" y="40040601"/>
            <a:ext cx="9720143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20340300" y="40040601"/>
            <a:ext cx="6480096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1980029" y="2300044"/>
            <a:ext cx="24840367" cy="8350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695008" y="12785191"/>
            <a:ext cx="27410408" cy="24840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5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5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5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5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5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5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5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5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1980029" y="40040601"/>
            <a:ext cx="6480096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9540141" y="40040601"/>
            <a:ext cx="9720143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20340300" y="40040601"/>
            <a:ext cx="6480096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e Título Vertical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5410080" y="17500260"/>
            <a:ext cx="36610544" cy="6210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-7190106" y="11470171"/>
            <a:ext cx="36610544" cy="18270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5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5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5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5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5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5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5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5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1980029" y="40040601"/>
            <a:ext cx="6480096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9540141" y="40040601"/>
            <a:ext cx="9720143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20340300" y="40040601"/>
            <a:ext cx="6480096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1980029" y="2300044"/>
            <a:ext cx="24840367" cy="8350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1980029" y="11500170"/>
            <a:ext cx="24840367" cy="27410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5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5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5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5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5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5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5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5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dt" idx="10"/>
          </p:nvPr>
        </p:nvSpPr>
        <p:spPr>
          <a:xfrm>
            <a:off x="1980029" y="40040601"/>
            <a:ext cx="6480096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ftr" idx="11"/>
          </p:nvPr>
        </p:nvSpPr>
        <p:spPr>
          <a:xfrm>
            <a:off x="9540141" y="40040601"/>
            <a:ext cx="9720143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20340300" y="40040601"/>
            <a:ext cx="6480096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1965030" y="10770172"/>
            <a:ext cx="24840367" cy="1797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898"/>
              <a:buFont typeface="Calibri"/>
              <a:buNone/>
              <a:defRPr sz="18898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1965030" y="28910440"/>
            <a:ext cx="24840367" cy="9450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7559"/>
              <a:buNone/>
              <a:defRPr sz="7558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575"/>
              </a:spcBef>
              <a:spcAft>
                <a:spcPts val="0"/>
              </a:spcAft>
              <a:buClr>
                <a:srgbClr val="888888"/>
              </a:buClr>
              <a:buSzPts val="6299"/>
              <a:buNone/>
              <a:defRPr sz="6299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575"/>
              </a:spcBef>
              <a:spcAft>
                <a:spcPts val="0"/>
              </a:spcAft>
              <a:buClr>
                <a:srgbClr val="888888"/>
              </a:buClr>
              <a:buSzPts val="5669"/>
              <a:buNone/>
              <a:defRPr sz="5669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575"/>
              </a:spcBef>
              <a:spcAft>
                <a:spcPts val="0"/>
              </a:spcAft>
              <a:buClr>
                <a:srgbClr val="888888"/>
              </a:buClr>
              <a:buSzPts val="5040"/>
              <a:buNone/>
              <a:defRPr sz="504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575"/>
              </a:spcBef>
              <a:spcAft>
                <a:spcPts val="0"/>
              </a:spcAft>
              <a:buClr>
                <a:srgbClr val="888888"/>
              </a:buClr>
              <a:buSzPts val="5040"/>
              <a:buNone/>
              <a:defRPr sz="504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1575"/>
              </a:spcBef>
              <a:spcAft>
                <a:spcPts val="0"/>
              </a:spcAft>
              <a:buClr>
                <a:srgbClr val="888888"/>
              </a:buClr>
              <a:buSzPts val="5040"/>
              <a:buNone/>
              <a:defRPr sz="504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1575"/>
              </a:spcBef>
              <a:spcAft>
                <a:spcPts val="0"/>
              </a:spcAft>
              <a:buClr>
                <a:srgbClr val="888888"/>
              </a:buClr>
              <a:buSzPts val="5040"/>
              <a:buNone/>
              <a:defRPr sz="504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1575"/>
              </a:spcBef>
              <a:spcAft>
                <a:spcPts val="0"/>
              </a:spcAft>
              <a:buClr>
                <a:srgbClr val="888888"/>
              </a:buClr>
              <a:buSzPts val="5040"/>
              <a:buNone/>
              <a:defRPr sz="504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1575"/>
              </a:spcBef>
              <a:spcAft>
                <a:spcPts val="0"/>
              </a:spcAft>
              <a:buClr>
                <a:srgbClr val="888888"/>
              </a:buClr>
              <a:buSzPts val="5040"/>
              <a:buNone/>
              <a:defRPr sz="504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dt" idx="10"/>
          </p:nvPr>
        </p:nvSpPr>
        <p:spPr>
          <a:xfrm>
            <a:off x="1980029" y="40040601"/>
            <a:ext cx="6480096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ftr" idx="11"/>
          </p:nvPr>
        </p:nvSpPr>
        <p:spPr>
          <a:xfrm>
            <a:off x="9540141" y="40040601"/>
            <a:ext cx="9720143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20340300" y="40040601"/>
            <a:ext cx="6480096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1980029" y="2300044"/>
            <a:ext cx="24840367" cy="8350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1980029" y="11500170"/>
            <a:ext cx="12240181" cy="27410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5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5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5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5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5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5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5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5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2"/>
          </p:nvPr>
        </p:nvSpPr>
        <p:spPr>
          <a:xfrm>
            <a:off x="14580215" y="11500170"/>
            <a:ext cx="12240181" cy="27410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5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5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5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5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5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5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5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5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dt" idx="10"/>
          </p:nvPr>
        </p:nvSpPr>
        <p:spPr>
          <a:xfrm>
            <a:off x="1980029" y="40040601"/>
            <a:ext cx="6480096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ftr" idx="11"/>
          </p:nvPr>
        </p:nvSpPr>
        <p:spPr>
          <a:xfrm>
            <a:off x="9540141" y="40040601"/>
            <a:ext cx="9720143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20340300" y="40040601"/>
            <a:ext cx="6480096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1983780" y="2300044"/>
            <a:ext cx="24840367" cy="8350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1"/>
          </p:nvPr>
        </p:nvSpPr>
        <p:spPr>
          <a:xfrm>
            <a:off x="1983784" y="10590160"/>
            <a:ext cx="12183928" cy="5190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7559"/>
              <a:buNone/>
              <a:defRPr sz="7558" b="1"/>
            </a:lvl1pPr>
            <a:lvl2pPr marL="914400" lvl="1" indent="-228600" algn="l">
              <a:lnSpc>
                <a:spcPct val="90000"/>
              </a:lnSpc>
              <a:spcBef>
                <a:spcPts val="1575"/>
              </a:spcBef>
              <a:spcAft>
                <a:spcPts val="0"/>
              </a:spcAft>
              <a:buClr>
                <a:schemeClr val="dk1"/>
              </a:buClr>
              <a:buSzPts val="6299"/>
              <a:buNone/>
              <a:defRPr sz="6299" b="1"/>
            </a:lvl2pPr>
            <a:lvl3pPr marL="1371600" lvl="2" indent="-228600" algn="l">
              <a:lnSpc>
                <a:spcPct val="90000"/>
              </a:lnSpc>
              <a:spcBef>
                <a:spcPts val="1575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 b="1"/>
            </a:lvl3pPr>
            <a:lvl4pPr marL="1828800" lvl="3" indent="-228600" algn="l">
              <a:lnSpc>
                <a:spcPct val="90000"/>
              </a:lnSpc>
              <a:spcBef>
                <a:spcPts val="1575"/>
              </a:spcBef>
              <a:spcAft>
                <a:spcPts val="0"/>
              </a:spcAft>
              <a:buClr>
                <a:schemeClr val="dk1"/>
              </a:buClr>
              <a:buSzPts val="5040"/>
              <a:buNone/>
              <a:defRPr sz="5040" b="1"/>
            </a:lvl4pPr>
            <a:lvl5pPr marL="2286000" lvl="4" indent="-228600" algn="l">
              <a:lnSpc>
                <a:spcPct val="90000"/>
              </a:lnSpc>
              <a:spcBef>
                <a:spcPts val="1575"/>
              </a:spcBef>
              <a:spcAft>
                <a:spcPts val="0"/>
              </a:spcAft>
              <a:buClr>
                <a:schemeClr val="dk1"/>
              </a:buClr>
              <a:buSzPts val="5040"/>
              <a:buNone/>
              <a:defRPr sz="5040" b="1"/>
            </a:lvl5pPr>
            <a:lvl6pPr marL="2743200" lvl="5" indent="-228600" algn="l">
              <a:lnSpc>
                <a:spcPct val="90000"/>
              </a:lnSpc>
              <a:spcBef>
                <a:spcPts val="1575"/>
              </a:spcBef>
              <a:spcAft>
                <a:spcPts val="0"/>
              </a:spcAft>
              <a:buClr>
                <a:schemeClr val="dk1"/>
              </a:buClr>
              <a:buSzPts val="5040"/>
              <a:buNone/>
              <a:defRPr sz="5040" b="1"/>
            </a:lvl6pPr>
            <a:lvl7pPr marL="3200400" lvl="6" indent="-228600" algn="l">
              <a:lnSpc>
                <a:spcPct val="90000"/>
              </a:lnSpc>
              <a:spcBef>
                <a:spcPts val="1575"/>
              </a:spcBef>
              <a:spcAft>
                <a:spcPts val="0"/>
              </a:spcAft>
              <a:buClr>
                <a:schemeClr val="dk1"/>
              </a:buClr>
              <a:buSzPts val="5040"/>
              <a:buNone/>
              <a:defRPr sz="5040" b="1"/>
            </a:lvl7pPr>
            <a:lvl8pPr marL="3657600" lvl="7" indent="-228600" algn="l">
              <a:lnSpc>
                <a:spcPct val="90000"/>
              </a:lnSpc>
              <a:spcBef>
                <a:spcPts val="1575"/>
              </a:spcBef>
              <a:spcAft>
                <a:spcPts val="0"/>
              </a:spcAft>
              <a:buClr>
                <a:schemeClr val="dk1"/>
              </a:buClr>
              <a:buSzPts val="5040"/>
              <a:buNone/>
              <a:defRPr sz="5040" b="1"/>
            </a:lvl8pPr>
            <a:lvl9pPr marL="4114800" lvl="8" indent="-228600" algn="l">
              <a:lnSpc>
                <a:spcPct val="90000"/>
              </a:lnSpc>
              <a:spcBef>
                <a:spcPts val="1575"/>
              </a:spcBef>
              <a:spcAft>
                <a:spcPts val="0"/>
              </a:spcAft>
              <a:buClr>
                <a:schemeClr val="dk1"/>
              </a:buClr>
              <a:buSzPts val="5040"/>
              <a:buNone/>
              <a:defRPr sz="5040" b="1"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2"/>
          </p:nvPr>
        </p:nvSpPr>
        <p:spPr>
          <a:xfrm>
            <a:off x="1983784" y="15780233"/>
            <a:ext cx="12183928" cy="23210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5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5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5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5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5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5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5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5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3"/>
          </p:nvPr>
        </p:nvSpPr>
        <p:spPr>
          <a:xfrm>
            <a:off x="14580217" y="10590160"/>
            <a:ext cx="12243932" cy="5190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7559"/>
              <a:buNone/>
              <a:defRPr sz="7558" b="1"/>
            </a:lvl1pPr>
            <a:lvl2pPr marL="914400" lvl="1" indent="-228600" algn="l">
              <a:lnSpc>
                <a:spcPct val="90000"/>
              </a:lnSpc>
              <a:spcBef>
                <a:spcPts val="1575"/>
              </a:spcBef>
              <a:spcAft>
                <a:spcPts val="0"/>
              </a:spcAft>
              <a:buClr>
                <a:schemeClr val="dk1"/>
              </a:buClr>
              <a:buSzPts val="6299"/>
              <a:buNone/>
              <a:defRPr sz="6299" b="1"/>
            </a:lvl2pPr>
            <a:lvl3pPr marL="1371600" lvl="2" indent="-228600" algn="l">
              <a:lnSpc>
                <a:spcPct val="90000"/>
              </a:lnSpc>
              <a:spcBef>
                <a:spcPts val="1575"/>
              </a:spcBef>
              <a:spcAft>
                <a:spcPts val="0"/>
              </a:spcAft>
              <a:buClr>
                <a:schemeClr val="dk1"/>
              </a:buClr>
              <a:buSzPts val="5669"/>
              <a:buNone/>
              <a:defRPr sz="5669" b="1"/>
            </a:lvl3pPr>
            <a:lvl4pPr marL="1828800" lvl="3" indent="-228600" algn="l">
              <a:lnSpc>
                <a:spcPct val="90000"/>
              </a:lnSpc>
              <a:spcBef>
                <a:spcPts val="1575"/>
              </a:spcBef>
              <a:spcAft>
                <a:spcPts val="0"/>
              </a:spcAft>
              <a:buClr>
                <a:schemeClr val="dk1"/>
              </a:buClr>
              <a:buSzPts val="5040"/>
              <a:buNone/>
              <a:defRPr sz="5040" b="1"/>
            </a:lvl4pPr>
            <a:lvl5pPr marL="2286000" lvl="4" indent="-228600" algn="l">
              <a:lnSpc>
                <a:spcPct val="90000"/>
              </a:lnSpc>
              <a:spcBef>
                <a:spcPts val="1575"/>
              </a:spcBef>
              <a:spcAft>
                <a:spcPts val="0"/>
              </a:spcAft>
              <a:buClr>
                <a:schemeClr val="dk1"/>
              </a:buClr>
              <a:buSzPts val="5040"/>
              <a:buNone/>
              <a:defRPr sz="5040" b="1"/>
            </a:lvl5pPr>
            <a:lvl6pPr marL="2743200" lvl="5" indent="-228600" algn="l">
              <a:lnSpc>
                <a:spcPct val="90000"/>
              </a:lnSpc>
              <a:spcBef>
                <a:spcPts val="1575"/>
              </a:spcBef>
              <a:spcAft>
                <a:spcPts val="0"/>
              </a:spcAft>
              <a:buClr>
                <a:schemeClr val="dk1"/>
              </a:buClr>
              <a:buSzPts val="5040"/>
              <a:buNone/>
              <a:defRPr sz="5040" b="1"/>
            </a:lvl6pPr>
            <a:lvl7pPr marL="3200400" lvl="6" indent="-228600" algn="l">
              <a:lnSpc>
                <a:spcPct val="90000"/>
              </a:lnSpc>
              <a:spcBef>
                <a:spcPts val="1575"/>
              </a:spcBef>
              <a:spcAft>
                <a:spcPts val="0"/>
              </a:spcAft>
              <a:buClr>
                <a:schemeClr val="dk1"/>
              </a:buClr>
              <a:buSzPts val="5040"/>
              <a:buNone/>
              <a:defRPr sz="5040" b="1"/>
            </a:lvl7pPr>
            <a:lvl8pPr marL="3657600" lvl="7" indent="-228600" algn="l">
              <a:lnSpc>
                <a:spcPct val="90000"/>
              </a:lnSpc>
              <a:spcBef>
                <a:spcPts val="1575"/>
              </a:spcBef>
              <a:spcAft>
                <a:spcPts val="0"/>
              </a:spcAft>
              <a:buClr>
                <a:schemeClr val="dk1"/>
              </a:buClr>
              <a:buSzPts val="5040"/>
              <a:buNone/>
              <a:defRPr sz="5040" b="1"/>
            </a:lvl8pPr>
            <a:lvl9pPr marL="4114800" lvl="8" indent="-228600" algn="l">
              <a:lnSpc>
                <a:spcPct val="90000"/>
              </a:lnSpc>
              <a:spcBef>
                <a:spcPts val="1575"/>
              </a:spcBef>
              <a:spcAft>
                <a:spcPts val="0"/>
              </a:spcAft>
              <a:buClr>
                <a:schemeClr val="dk1"/>
              </a:buClr>
              <a:buSzPts val="5040"/>
              <a:buNone/>
              <a:defRPr sz="5040" b="1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4"/>
          </p:nvPr>
        </p:nvSpPr>
        <p:spPr>
          <a:xfrm>
            <a:off x="14580217" y="15780233"/>
            <a:ext cx="12243932" cy="23210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5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5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5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5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5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5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5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5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dt" idx="10"/>
          </p:nvPr>
        </p:nvSpPr>
        <p:spPr>
          <a:xfrm>
            <a:off x="1980029" y="40040601"/>
            <a:ext cx="6480096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ftr" idx="11"/>
          </p:nvPr>
        </p:nvSpPr>
        <p:spPr>
          <a:xfrm>
            <a:off x="9540141" y="40040601"/>
            <a:ext cx="9720143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20340300" y="40040601"/>
            <a:ext cx="6480096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1980029" y="2300044"/>
            <a:ext cx="24840367" cy="8350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dt" idx="10"/>
          </p:nvPr>
        </p:nvSpPr>
        <p:spPr>
          <a:xfrm>
            <a:off x="1980029" y="40040601"/>
            <a:ext cx="6480096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ftr" idx="11"/>
          </p:nvPr>
        </p:nvSpPr>
        <p:spPr>
          <a:xfrm>
            <a:off x="9540141" y="40040601"/>
            <a:ext cx="9720143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sldNum" idx="12"/>
          </p:nvPr>
        </p:nvSpPr>
        <p:spPr>
          <a:xfrm>
            <a:off x="20340300" y="40040601"/>
            <a:ext cx="6480096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1980029" y="40040601"/>
            <a:ext cx="6480096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9540141" y="40040601"/>
            <a:ext cx="9720143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20340300" y="40040601"/>
            <a:ext cx="6480096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1983780" y="2880042"/>
            <a:ext cx="9288887" cy="10080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79"/>
              <a:buFont typeface="Calibri"/>
              <a:buNone/>
              <a:defRPr sz="1007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12243932" y="6220102"/>
            <a:ext cx="14580215" cy="307004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868616" algn="l">
              <a:lnSpc>
                <a:spcPct val="90000"/>
              </a:lnSpc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10079"/>
              <a:buChar char="•"/>
              <a:defRPr sz="10079"/>
            </a:lvl1pPr>
            <a:lvl2pPr marL="914400" lvl="1" indent="-788606" algn="l">
              <a:lnSpc>
                <a:spcPct val="90000"/>
              </a:lnSpc>
              <a:spcBef>
                <a:spcPts val="1575"/>
              </a:spcBef>
              <a:spcAft>
                <a:spcPts val="0"/>
              </a:spcAft>
              <a:buClr>
                <a:schemeClr val="dk1"/>
              </a:buClr>
              <a:buSzPts val="8819"/>
              <a:buChar char="•"/>
              <a:defRPr sz="8819"/>
            </a:lvl2pPr>
            <a:lvl3pPr marL="1371600" lvl="2" indent="-708596" algn="l">
              <a:lnSpc>
                <a:spcPct val="90000"/>
              </a:lnSpc>
              <a:spcBef>
                <a:spcPts val="1575"/>
              </a:spcBef>
              <a:spcAft>
                <a:spcPts val="0"/>
              </a:spcAft>
              <a:buClr>
                <a:schemeClr val="dk1"/>
              </a:buClr>
              <a:buSzPts val="7559"/>
              <a:buChar char="•"/>
              <a:defRPr sz="7558"/>
            </a:lvl3pPr>
            <a:lvl4pPr marL="1828800" lvl="3" indent="-628586" algn="l">
              <a:lnSpc>
                <a:spcPct val="90000"/>
              </a:lnSpc>
              <a:spcBef>
                <a:spcPts val="1575"/>
              </a:spcBef>
              <a:spcAft>
                <a:spcPts val="0"/>
              </a:spcAft>
              <a:buClr>
                <a:schemeClr val="dk1"/>
              </a:buClr>
              <a:buSzPts val="6299"/>
              <a:buChar char="•"/>
              <a:defRPr sz="6299"/>
            </a:lvl4pPr>
            <a:lvl5pPr marL="2286000" lvl="4" indent="-628586" algn="l">
              <a:lnSpc>
                <a:spcPct val="90000"/>
              </a:lnSpc>
              <a:spcBef>
                <a:spcPts val="1575"/>
              </a:spcBef>
              <a:spcAft>
                <a:spcPts val="0"/>
              </a:spcAft>
              <a:buClr>
                <a:schemeClr val="dk1"/>
              </a:buClr>
              <a:buSzPts val="6299"/>
              <a:buChar char="•"/>
              <a:defRPr sz="6299"/>
            </a:lvl5pPr>
            <a:lvl6pPr marL="2743200" lvl="5" indent="-628586" algn="l">
              <a:lnSpc>
                <a:spcPct val="90000"/>
              </a:lnSpc>
              <a:spcBef>
                <a:spcPts val="1575"/>
              </a:spcBef>
              <a:spcAft>
                <a:spcPts val="0"/>
              </a:spcAft>
              <a:buClr>
                <a:schemeClr val="dk1"/>
              </a:buClr>
              <a:buSzPts val="6299"/>
              <a:buChar char="•"/>
              <a:defRPr sz="6299"/>
            </a:lvl6pPr>
            <a:lvl7pPr marL="3200400" lvl="6" indent="-628586" algn="l">
              <a:lnSpc>
                <a:spcPct val="90000"/>
              </a:lnSpc>
              <a:spcBef>
                <a:spcPts val="1575"/>
              </a:spcBef>
              <a:spcAft>
                <a:spcPts val="0"/>
              </a:spcAft>
              <a:buClr>
                <a:schemeClr val="dk1"/>
              </a:buClr>
              <a:buSzPts val="6299"/>
              <a:buChar char="•"/>
              <a:defRPr sz="6299"/>
            </a:lvl7pPr>
            <a:lvl8pPr marL="3657600" lvl="7" indent="-628586" algn="l">
              <a:lnSpc>
                <a:spcPct val="90000"/>
              </a:lnSpc>
              <a:spcBef>
                <a:spcPts val="1575"/>
              </a:spcBef>
              <a:spcAft>
                <a:spcPts val="0"/>
              </a:spcAft>
              <a:buClr>
                <a:schemeClr val="dk1"/>
              </a:buClr>
              <a:buSzPts val="6299"/>
              <a:buChar char="•"/>
              <a:defRPr sz="6299"/>
            </a:lvl8pPr>
            <a:lvl9pPr marL="4114800" lvl="8" indent="-628586" algn="l">
              <a:lnSpc>
                <a:spcPct val="90000"/>
              </a:lnSpc>
              <a:spcBef>
                <a:spcPts val="1575"/>
              </a:spcBef>
              <a:spcAft>
                <a:spcPts val="0"/>
              </a:spcAft>
              <a:buClr>
                <a:schemeClr val="dk1"/>
              </a:buClr>
              <a:buSzPts val="6299"/>
              <a:buChar char="•"/>
              <a:defRPr sz="6299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1983780" y="12960191"/>
            <a:ext cx="9288887" cy="24010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5040"/>
              <a:buNone/>
              <a:defRPr sz="5040"/>
            </a:lvl1pPr>
            <a:lvl2pPr marL="914400" lvl="1" indent="-228600" algn="l">
              <a:lnSpc>
                <a:spcPct val="90000"/>
              </a:lnSpc>
              <a:spcBef>
                <a:spcPts val="1575"/>
              </a:spcBef>
              <a:spcAft>
                <a:spcPts val="0"/>
              </a:spcAft>
              <a:buClr>
                <a:schemeClr val="dk1"/>
              </a:buClr>
              <a:buSzPts val="4410"/>
              <a:buNone/>
              <a:defRPr sz="4410"/>
            </a:lvl2pPr>
            <a:lvl3pPr marL="1371600" lvl="2" indent="-228600" algn="l">
              <a:lnSpc>
                <a:spcPct val="90000"/>
              </a:lnSpc>
              <a:spcBef>
                <a:spcPts val="1575"/>
              </a:spcBef>
              <a:spcAft>
                <a:spcPts val="0"/>
              </a:spcAft>
              <a:buClr>
                <a:schemeClr val="dk1"/>
              </a:buClr>
              <a:buSzPts val="3780"/>
              <a:buNone/>
              <a:defRPr sz="3780"/>
            </a:lvl3pPr>
            <a:lvl4pPr marL="1828800" lvl="3" indent="-228600" algn="l">
              <a:lnSpc>
                <a:spcPct val="90000"/>
              </a:lnSpc>
              <a:spcBef>
                <a:spcPts val="1575"/>
              </a:spcBef>
              <a:spcAft>
                <a:spcPts val="0"/>
              </a:spcAft>
              <a:buClr>
                <a:schemeClr val="dk1"/>
              </a:buClr>
              <a:buSzPts val="3150"/>
              <a:buNone/>
              <a:defRPr sz="3150"/>
            </a:lvl4pPr>
            <a:lvl5pPr marL="2286000" lvl="4" indent="-228600" algn="l">
              <a:lnSpc>
                <a:spcPct val="90000"/>
              </a:lnSpc>
              <a:spcBef>
                <a:spcPts val="1575"/>
              </a:spcBef>
              <a:spcAft>
                <a:spcPts val="0"/>
              </a:spcAft>
              <a:buClr>
                <a:schemeClr val="dk1"/>
              </a:buClr>
              <a:buSzPts val="3150"/>
              <a:buNone/>
              <a:defRPr sz="3150"/>
            </a:lvl5pPr>
            <a:lvl6pPr marL="2743200" lvl="5" indent="-228600" algn="l">
              <a:lnSpc>
                <a:spcPct val="90000"/>
              </a:lnSpc>
              <a:spcBef>
                <a:spcPts val="1575"/>
              </a:spcBef>
              <a:spcAft>
                <a:spcPts val="0"/>
              </a:spcAft>
              <a:buClr>
                <a:schemeClr val="dk1"/>
              </a:buClr>
              <a:buSzPts val="3150"/>
              <a:buNone/>
              <a:defRPr sz="3150"/>
            </a:lvl6pPr>
            <a:lvl7pPr marL="3200400" lvl="6" indent="-228600" algn="l">
              <a:lnSpc>
                <a:spcPct val="90000"/>
              </a:lnSpc>
              <a:spcBef>
                <a:spcPts val="1575"/>
              </a:spcBef>
              <a:spcAft>
                <a:spcPts val="0"/>
              </a:spcAft>
              <a:buClr>
                <a:schemeClr val="dk1"/>
              </a:buClr>
              <a:buSzPts val="3150"/>
              <a:buNone/>
              <a:defRPr sz="3150"/>
            </a:lvl7pPr>
            <a:lvl8pPr marL="3657600" lvl="7" indent="-228600" algn="l">
              <a:lnSpc>
                <a:spcPct val="90000"/>
              </a:lnSpc>
              <a:spcBef>
                <a:spcPts val="1575"/>
              </a:spcBef>
              <a:spcAft>
                <a:spcPts val="0"/>
              </a:spcAft>
              <a:buClr>
                <a:schemeClr val="dk1"/>
              </a:buClr>
              <a:buSzPts val="3150"/>
              <a:buNone/>
              <a:defRPr sz="3150"/>
            </a:lvl8pPr>
            <a:lvl9pPr marL="4114800" lvl="8" indent="-228600" algn="l">
              <a:lnSpc>
                <a:spcPct val="90000"/>
              </a:lnSpc>
              <a:spcBef>
                <a:spcPts val="1575"/>
              </a:spcBef>
              <a:spcAft>
                <a:spcPts val="0"/>
              </a:spcAft>
              <a:buClr>
                <a:schemeClr val="dk1"/>
              </a:buClr>
              <a:buSzPts val="3150"/>
              <a:buNone/>
              <a:defRPr sz="315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1980029" y="40040601"/>
            <a:ext cx="6480096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9540141" y="40040601"/>
            <a:ext cx="9720143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20340300" y="40040601"/>
            <a:ext cx="6480096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1983780" y="2880042"/>
            <a:ext cx="9288887" cy="10080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79"/>
              <a:buFont typeface="Calibri"/>
              <a:buNone/>
              <a:defRPr sz="1007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12243932" y="6220102"/>
            <a:ext cx="14580215" cy="30700453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1983780" y="12960191"/>
            <a:ext cx="9288887" cy="240103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5040"/>
              <a:buNone/>
              <a:defRPr sz="5040"/>
            </a:lvl1pPr>
            <a:lvl2pPr marL="914400" lvl="1" indent="-228600" algn="l">
              <a:lnSpc>
                <a:spcPct val="90000"/>
              </a:lnSpc>
              <a:spcBef>
                <a:spcPts val="1575"/>
              </a:spcBef>
              <a:spcAft>
                <a:spcPts val="0"/>
              </a:spcAft>
              <a:buClr>
                <a:schemeClr val="dk1"/>
              </a:buClr>
              <a:buSzPts val="4410"/>
              <a:buNone/>
              <a:defRPr sz="4410"/>
            </a:lvl2pPr>
            <a:lvl3pPr marL="1371600" lvl="2" indent="-228600" algn="l">
              <a:lnSpc>
                <a:spcPct val="90000"/>
              </a:lnSpc>
              <a:spcBef>
                <a:spcPts val="1575"/>
              </a:spcBef>
              <a:spcAft>
                <a:spcPts val="0"/>
              </a:spcAft>
              <a:buClr>
                <a:schemeClr val="dk1"/>
              </a:buClr>
              <a:buSzPts val="3780"/>
              <a:buNone/>
              <a:defRPr sz="3780"/>
            </a:lvl3pPr>
            <a:lvl4pPr marL="1828800" lvl="3" indent="-228600" algn="l">
              <a:lnSpc>
                <a:spcPct val="90000"/>
              </a:lnSpc>
              <a:spcBef>
                <a:spcPts val="1575"/>
              </a:spcBef>
              <a:spcAft>
                <a:spcPts val="0"/>
              </a:spcAft>
              <a:buClr>
                <a:schemeClr val="dk1"/>
              </a:buClr>
              <a:buSzPts val="3150"/>
              <a:buNone/>
              <a:defRPr sz="3150"/>
            </a:lvl4pPr>
            <a:lvl5pPr marL="2286000" lvl="4" indent="-228600" algn="l">
              <a:lnSpc>
                <a:spcPct val="90000"/>
              </a:lnSpc>
              <a:spcBef>
                <a:spcPts val="1575"/>
              </a:spcBef>
              <a:spcAft>
                <a:spcPts val="0"/>
              </a:spcAft>
              <a:buClr>
                <a:schemeClr val="dk1"/>
              </a:buClr>
              <a:buSzPts val="3150"/>
              <a:buNone/>
              <a:defRPr sz="3150"/>
            </a:lvl5pPr>
            <a:lvl6pPr marL="2743200" lvl="5" indent="-228600" algn="l">
              <a:lnSpc>
                <a:spcPct val="90000"/>
              </a:lnSpc>
              <a:spcBef>
                <a:spcPts val="1575"/>
              </a:spcBef>
              <a:spcAft>
                <a:spcPts val="0"/>
              </a:spcAft>
              <a:buClr>
                <a:schemeClr val="dk1"/>
              </a:buClr>
              <a:buSzPts val="3150"/>
              <a:buNone/>
              <a:defRPr sz="3150"/>
            </a:lvl6pPr>
            <a:lvl7pPr marL="3200400" lvl="6" indent="-228600" algn="l">
              <a:lnSpc>
                <a:spcPct val="90000"/>
              </a:lnSpc>
              <a:spcBef>
                <a:spcPts val="1575"/>
              </a:spcBef>
              <a:spcAft>
                <a:spcPts val="0"/>
              </a:spcAft>
              <a:buClr>
                <a:schemeClr val="dk1"/>
              </a:buClr>
              <a:buSzPts val="3150"/>
              <a:buNone/>
              <a:defRPr sz="3150"/>
            </a:lvl7pPr>
            <a:lvl8pPr marL="3657600" lvl="7" indent="-228600" algn="l">
              <a:lnSpc>
                <a:spcPct val="90000"/>
              </a:lnSpc>
              <a:spcBef>
                <a:spcPts val="1575"/>
              </a:spcBef>
              <a:spcAft>
                <a:spcPts val="0"/>
              </a:spcAft>
              <a:buClr>
                <a:schemeClr val="dk1"/>
              </a:buClr>
              <a:buSzPts val="3150"/>
              <a:buNone/>
              <a:defRPr sz="3150"/>
            </a:lvl8pPr>
            <a:lvl9pPr marL="4114800" lvl="8" indent="-228600" algn="l">
              <a:lnSpc>
                <a:spcPct val="90000"/>
              </a:lnSpc>
              <a:spcBef>
                <a:spcPts val="1575"/>
              </a:spcBef>
              <a:spcAft>
                <a:spcPts val="0"/>
              </a:spcAft>
              <a:buClr>
                <a:schemeClr val="dk1"/>
              </a:buClr>
              <a:buSzPts val="3150"/>
              <a:buNone/>
              <a:defRPr sz="315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1980029" y="40040601"/>
            <a:ext cx="6480096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9540141" y="40040601"/>
            <a:ext cx="9720143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20340300" y="40040601"/>
            <a:ext cx="6480096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1980029" y="2300044"/>
            <a:ext cx="24840367" cy="8350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859"/>
              <a:buFont typeface="Calibri"/>
              <a:buNone/>
              <a:defRPr sz="1385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1980029" y="11500170"/>
            <a:ext cx="24840367" cy="27410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788606" algn="l" rtl="0">
              <a:lnSpc>
                <a:spcPct val="90000"/>
              </a:lnSpc>
              <a:spcBef>
                <a:spcPts val="3150"/>
              </a:spcBef>
              <a:spcAft>
                <a:spcPts val="0"/>
              </a:spcAft>
              <a:buClr>
                <a:schemeClr val="dk1"/>
              </a:buClr>
              <a:buSzPts val="8819"/>
              <a:buFont typeface="Arial"/>
              <a:buChar char="•"/>
              <a:defRPr sz="881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708596" algn="l" rtl="0">
              <a:lnSpc>
                <a:spcPct val="90000"/>
              </a:lnSpc>
              <a:spcBef>
                <a:spcPts val="1575"/>
              </a:spcBef>
              <a:spcAft>
                <a:spcPts val="0"/>
              </a:spcAft>
              <a:buClr>
                <a:schemeClr val="dk1"/>
              </a:buClr>
              <a:buSzPts val="7559"/>
              <a:buFont typeface="Arial"/>
              <a:buChar char="•"/>
              <a:defRPr sz="755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628586" algn="l" rtl="0">
              <a:lnSpc>
                <a:spcPct val="90000"/>
              </a:lnSpc>
              <a:spcBef>
                <a:spcPts val="1575"/>
              </a:spcBef>
              <a:spcAft>
                <a:spcPts val="0"/>
              </a:spcAft>
              <a:buClr>
                <a:schemeClr val="dk1"/>
              </a:buClr>
              <a:buSzPts val="6299"/>
              <a:buFont typeface="Arial"/>
              <a:buChar char="•"/>
              <a:defRPr sz="629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88581" algn="l" rtl="0">
              <a:lnSpc>
                <a:spcPct val="90000"/>
              </a:lnSpc>
              <a:spcBef>
                <a:spcPts val="1575"/>
              </a:spcBef>
              <a:spcAft>
                <a:spcPts val="0"/>
              </a:spcAft>
              <a:buClr>
                <a:schemeClr val="dk1"/>
              </a:buClr>
              <a:buSzPts val="5669"/>
              <a:buFont typeface="Arial"/>
              <a:buChar char="•"/>
              <a:defRPr sz="56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88581" algn="l" rtl="0">
              <a:lnSpc>
                <a:spcPct val="90000"/>
              </a:lnSpc>
              <a:spcBef>
                <a:spcPts val="1575"/>
              </a:spcBef>
              <a:spcAft>
                <a:spcPts val="0"/>
              </a:spcAft>
              <a:buClr>
                <a:schemeClr val="dk1"/>
              </a:buClr>
              <a:buSzPts val="5669"/>
              <a:buFont typeface="Arial"/>
              <a:buChar char="•"/>
              <a:defRPr sz="56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88581" algn="l" rtl="0">
              <a:lnSpc>
                <a:spcPct val="90000"/>
              </a:lnSpc>
              <a:spcBef>
                <a:spcPts val="1575"/>
              </a:spcBef>
              <a:spcAft>
                <a:spcPts val="0"/>
              </a:spcAft>
              <a:buClr>
                <a:schemeClr val="dk1"/>
              </a:buClr>
              <a:buSzPts val="5669"/>
              <a:buFont typeface="Arial"/>
              <a:buChar char="•"/>
              <a:defRPr sz="56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88581" algn="l" rtl="0">
              <a:lnSpc>
                <a:spcPct val="90000"/>
              </a:lnSpc>
              <a:spcBef>
                <a:spcPts val="1575"/>
              </a:spcBef>
              <a:spcAft>
                <a:spcPts val="0"/>
              </a:spcAft>
              <a:buClr>
                <a:schemeClr val="dk1"/>
              </a:buClr>
              <a:buSzPts val="5669"/>
              <a:buFont typeface="Arial"/>
              <a:buChar char="•"/>
              <a:defRPr sz="56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88581" algn="l" rtl="0">
              <a:lnSpc>
                <a:spcPct val="90000"/>
              </a:lnSpc>
              <a:spcBef>
                <a:spcPts val="1575"/>
              </a:spcBef>
              <a:spcAft>
                <a:spcPts val="0"/>
              </a:spcAft>
              <a:buClr>
                <a:schemeClr val="dk1"/>
              </a:buClr>
              <a:buSzPts val="5669"/>
              <a:buFont typeface="Arial"/>
              <a:buChar char="•"/>
              <a:defRPr sz="56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88581" algn="l" rtl="0">
              <a:lnSpc>
                <a:spcPct val="90000"/>
              </a:lnSpc>
              <a:spcBef>
                <a:spcPts val="1575"/>
              </a:spcBef>
              <a:spcAft>
                <a:spcPts val="0"/>
              </a:spcAft>
              <a:buClr>
                <a:schemeClr val="dk1"/>
              </a:buClr>
              <a:buSzPts val="5669"/>
              <a:buFont typeface="Arial"/>
              <a:buChar char="•"/>
              <a:defRPr sz="566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1980029" y="40040601"/>
            <a:ext cx="6480096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78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9540141" y="40040601"/>
            <a:ext cx="9720143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78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20340300" y="40040601"/>
            <a:ext cx="6480096" cy="230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378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378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378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378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378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378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378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378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378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 rot="-5400000">
            <a:off x="-6215351" y="8208460"/>
            <a:ext cx="41231126" cy="26783720"/>
          </a:xfrm>
          <a:custGeom>
            <a:avLst/>
            <a:gdLst/>
            <a:ahLst/>
            <a:cxnLst/>
            <a:rect l="l" t="t" r="r" b="b"/>
            <a:pathLst>
              <a:path w="10279380" h="5408295" extrusionOk="0">
                <a:moveTo>
                  <a:pt x="10279011" y="0"/>
                </a:moveTo>
                <a:lnTo>
                  <a:pt x="359996" y="0"/>
                </a:lnTo>
                <a:lnTo>
                  <a:pt x="311320" y="3302"/>
                </a:lnTo>
                <a:lnTo>
                  <a:pt x="264581" y="12916"/>
                </a:lnTo>
                <a:lnTo>
                  <a:pt x="220217" y="28406"/>
                </a:lnTo>
                <a:lnTo>
                  <a:pt x="178665" y="49333"/>
                </a:lnTo>
                <a:lnTo>
                  <a:pt x="140363" y="75260"/>
                </a:lnTo>
                <a:lnTo>
                  <a:pt x="105749" y="105749"/>
                </a:lnTo>
                <a:lnTo>
                  <a:pt x="75260" y="140364"/>
                </a:lnTo>
                <a:lnTo>
                  <a:pt x="49333" y="178666"/>
                </a:lnTo>
                <a:lnTo>
                  <a:pt x="28406" y="220218"/>
                </a:lnTo>
                <a:lnTo>
                  <a:pt x="12916" y="264582"/>
                </a:lnTo>
                <a:lnTo>
                  <a:pt x="3302" y="311322"/>
                </a:lnTo>
                <a:lnTo>
                  <a:pt x="0" y="359999"/>
                </a:lnTo>
                <a:lnTo>
                  <a:pt x="0" y="5408272"/>
                </a:lnTo>
                <a:lnTo>
                  <a:pt x="9919008" y="5408272"/>
                </a:lnTo>
                <a:lnTo>
                  <a:pt x="9967686" y="5404970"/>
                </a:lnTo>
                <a:lnTo>
                  <a:pt x="10014426" y="5395355"/>
                </a:lnTo>
                <a:lnTo>
                  <a:pt x="10058791" y="5379865"/>
                </a:lnTo>
                <a:lnTo>
                  <a:pt x="10100344" y="5358938"/>
                </a:lnTo>
                <a:lnTo>
                  <a:pt x="10138646" y="5333011"/>
                </a:lnTo>
                <a:lnTo>
                  <a:pt x="10173261" y="5302522"/>
                </a:lnTo>
                <a:lnTo>
                  <a:pt x="10203751" y="5267907"/>
                </a:lnTo>
                <a:lnTo>
                  <a:pt x="10229678" y="5229605"/>
                </a:lnTo>
                <a:lnTo>
                  <a:pt x="10250605" y="5188053"/>
                </a:lnTo>
                <a:lnTo>
                  <a:pt x="10266095" y="5143689"/>
                </a:lnTo>
                <a:lnTo>
                  <a:pt x="10275709" y="5096949"/>
                </a:lnTo>
                <a:lnTo>
                  <a:pt x="10279011" y="5048272"/>
                </a:lnTo>
                <a:lnTo>
                  <a:pt x="1027901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"/>
          <p:cNvSpPr txBox="1"/>
          <p:nvPr/>
        </p:nvSpPr>
        <p:spPr>
          <a:xfrm>
            <a:off x="3638427" y="8581292"/>
            <a:ext cx="21523569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8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Título</a:t>
            </a:r>
            <a:endParaRPr/>
          </a:p>
        </p:txBody>
      </p:sp>
      <p:sp>
        <p:nvSpPr>
          <p:cNvPr id="86" name="Google Shape;86;p1"/>
          <p:cNvSpPr txBox="1"/>
          <p:nvPr/>
        </p:nvSpPr>
        <p:spPr>
          <a:xfrm>
            <a:off x="3638426" y="9867030"/>
            <a:ext cx="21523569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Autores</a:t>
            </a:r>
            <a:endParaRPr/>
          </a:p>
        </p:txBody>
      </p:sp>
      <p:sp>
        <p:nvSpPr>
          <p:cNvPr id="87" name="Google Shape;87;p1"/>
          <p:cNvSpPr txBox="1"/>
          <p:nvPr/>
        </p:nvSpPr>
        <p:spPr>
          <a:xfrm>
            <a:off x="3964175" y="12372951"/>
            <a:ext cx="6688641" cy="830997"/>
          </a:xfrm>
          <a:prstGeom prst="rect">
            <a:avLst/>
          </a:prstGeom>
          <a:solidFill>
            <a:srgbClr val="180E5A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INTRODUÇÃO</a:t>
            </a:r>
            <a:endParaRPr/>
          </a:p>
        </p:txBody>
      </p:sp>
      <p:sp>
        <p:nvSpPr>
          <p:cNvPr id="88" name="Google Shape;88;p1"/>
          <p:cNvSpPr txBox="1"/>
          <p:nvPr/>
        </p:nvSpPr>
        <p:spPr>
          <a:xfrm>
            <a:off x="3964175" y="20532256"/>
            <a:ext cx="6688641" cy="830997"/>
          </a:xfrm>
          <a:prstGeom prst="rect">
            <a:avLst/>
          </a:prstGeom>
          <a:solidFill>
            <a:srgbClr val="180E5A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OBJETIVOS</a:t>
            </a:r>
            <a:endParaRPr/>
          </a:p>
        </p:txBody>
      </p:sp>
      <p:sp>
        <p:nvSpPr>
          <p:cNvPr id="89" name="Google Shape;89;p1"/>
          <p:cNvSpPr txBox="1"/>
          <p:nvPr/>
        </p:nvSpPr>
        <p:spPr>
          <a:xfrm>
            <a:off x="3964175" y="28252249"/>
            <a:ext cx="6688641" cy="830997"/>
          </a:xfrm>
          <a:prstGeom prst="rect">
            <a:avLst/>
          </a:prstGeom>
          <a:solidFill>
            <a:srgbClr val="180E5A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MÉTODO</a:t>
            </a:r>
            <a:endParaRPr dirty="0"/>
          </a:p>
        </p:txBody>
      </p:sp>
      <p:sp>
        <p:nvSpPr>
          <p:cNvPr id="90" name="Google Shape;90;p1"/>
          <p:cNvSpPr txBox="1"/>
          <p:nvPr/>
        </p:nvSpPr>
        <p:spPr>
          <a:xfrm>
            <a:off x="17866470" y="12372951"/>
            <a:ext cx="6688641" cy="830997"/>
          </a:xfrm>
          <a:prstGeom prst="rect">
            <a:avLst/>
          </a:prstGeom>
          <a:solidFill>
            <a:srgbClr val="180E5A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RESULTADOS</a:t>
            </a:r>
            <a:endParaRPr/>
          </a:p>
        </p:txBody>
      </p:sp>
      <p:sp>
        <p:nvSpPr>
          <p:cNvPr id="91" name="Google Shape;91;p1"/>
          <p:cNvSpPr txBox="1"/>
          <p:nvPr/>
        </p:nvSpPr>
        <p:spPr>
          <a:xfrm>
            <a:off x="17866470" y="20565057"/>
            <a:ext cx="6688641" cy="830997"/>
          </a:xfrm>
          <a:prstGeom prst="rect">
            <a:avLst/>
          </a:prstGeom>
          <a:solidFill>
            <a:srgbClr val="180E5A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DISCUSSÃO</a:t>
            </a:r>
            <a:endParaRPr/>
          </a:p>
        </p:txBody>
      </p:sp>
      <p:sp>
        <p:nvSpPr>
          <p:cNvPr id="92" name="Google Shape;92;p1"/>
          <p:cNvSpPr txBox="1"/>
          <p:nvPr/>
        </p:nvSpPr>
        <p:spPr>
          <a:xfrm>
            <a:off x="17866470" y="28252248"/>
            <a:ext cx="6688641" cy="830997"/>
          </a:xfrm>
          <a:prstGeom prst="rect">
            <a:avLst/>
          </a:prstGeom>
          <a:solidFill>
            <a:srgbClr val="180E5A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FIGURAS</a:t>
            </a:r>
            <a:endParaRPr/>
          </a:p>
        </p:txBody>
      </p:sp>
      <p:sp>
        <p:nvSpPr>
          <p:cNvPr id="93" name="Google Shape;93;p1"/>
          <p:cNvSpPr txBox="1"/>
          <p:nvPr/>
        </p:nvSpPr>
        <p:spPr>
          <a:xfrm>
            <a:off x="17866470" y="33788349"/>
            <a:ext cx="6688641" cy="830997"/>
          </a:xfrm>
          <a:prstGeom prst="rect">
            <a:avLst/>
          </a:prstGeom>
          <a:solidFill>
            <a:srgbClr val="180E5A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REFERÊNCIAS</a:t>
            </a:r>
            <a:endParaRPr/>
          </a:p>
        </p:txBody>
      </p:sp>
      <p:sp>
        <p:nvSpPr>
          <p:cNvPr id="94" name="Google Shape;94;p1"/>
          <p:cNvSpPr txBox="1"/>
          <p:nvPr/>
        </p:nvSpPr>
        <p:spPr>
          <a:xfrm>
            <a:off x="2269708" y="13350530"/>
            <a:ext cx="1007757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Escrever aqui</a:t>
            </a:r>
            <a:endParaRPr/>
          </a:p>
        </p:txBody>
      </p:sp>
      <p:sp>
        <p:nvSpPr>
          <p:cNvPr id="95" name="Google Shape;95;p1"/>
          <p:cNvSpPr txBox="1"/>
          <p:nvPr/>
        </p:nvSpPr>
        <p:spPr>
          <a:xfrm>
            <a:off x="2269708" y="21475391"/>
            <a:ext cx="1007757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Escrever aqui</a:t>
            </a:r>
            <a:endParaRPr/>
          </a:p>
        </p:txBody>
      </p:sp>
      <p:sp>
        <p:nvSpPr>
          <p:cNvPr id="96" name="Google Shape;96;p1"/>
          <p:cNvSpPr txBox="1"/>
          <p:nvPr/>
        </p:nvSpPr>
        <p:spPr>
          <a:xfrm>
            <a:off x="2269708" y="29246306"/>
            <a:ext cx="1007757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Escrever aqui</a:t>
            </a:r>
            <a:endParaRPr/>
          </a:p>
        </p:txBody>
      </p:sp>
      <p:sp>
        <p:nvSpPr>
          <p:cNvPr id="97" name="Google Shape;97;p1"/>
          <p:cNvSpPr txBox="1"/>
          <p:nvPr/>
        </p:nvSpPr>
        <p:spPr>
          <a:xfrm>
            <a:off x="16172003" y="13316752"/>
            <a:ext cx="1007757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Escrever aqui</a:t>
            </a:r>
            <a:endParaRPr/>
          </a:p>
        </p:txBody>
      </p:sp>
      <p:sp>
        <p:nvSpPr>
          <p:cNvPr id="98" name="Google Shape;98;p1"/>
          <p:cNvSpPr txBox="1"/>
          <p:nvPr/>
        </p:nvSpPr>
        <p:spPr>
          <a:xfrm>
            <a:off x="16172003" y="21600319"/>
            <a:ext cx="1007757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Escrever aqui</a:t>
            </a:r>
            <a:endParaRPr/>
          </a:p>
        </p:txBody>
      </p:sp>
      <p:sp>
        <p:nvSpPr>
          <p:cNvPr id="99" name="Google Shape;99;p1"/>
          <p:cNvSpPr txBox="1"/>
          <p:nvPr/>
        </p:nvSpPr>
        <p:spPr>
          <a:xfrm>
            <a:off x="16172003" y="29246306"/>
            <a:ext cx="1007757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Escrever aqui</a:t>
            </a:r>
            <a:endParaRPr/>
          </a:p>
        </p:txBody>
      </p:sp>
      <p:sp>
        <p:nvSpPr>
          <p:cNvPr id="100" name="Google Shape;100;p1"/>
          <p:cNvSpPr txBox="1"/>
          <p:nvPr/>
        </p:nvSpPr>
        <p:spPr>
          <a:xfrm>
            <a:off x="16172003" y="34673345"/>
            <a:ext cx="1007757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Escrever aqui</a:t>
            </a:r>
            <a:endParaRPr/>
          </a:p>
        </p:txBody>
      </p:sp>
      <p:pic>
        <p:nvPicPr>
          <p:cNvPr id="101" name="Google Shape;101;p1" descr="Logotipo, nome da empresa&#10;&#10;Descrição gerada automa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28513" y="1713810"/>
            <a:ext cx="13343398" cy="5567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</Words>
  <Application>Microsoft Office PowerPoint</Application>
  <PresentationFormat>Personalizar</PresentationFormat>
  <Paragraphs>16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4" baseType="lpstr">
      <vt:lpstr>Arial</vt:lpstr>
      <vt:lpstr>Calibri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Emanuele Bottega</dc:creator>
  <cp:lastModifiedBy>Operacional Tribeca</cp:lastModifiedBy>
  <cp:revision>1</cp:revision>
  <dcterms:created xsi:type="dcterms:W3CDTF">2025-07-04T14:29:13Z</dcterms:created>
  <dcterms:modified xsi:type="dcterms:W3CDTF">2025-07-22T13:23:20Z</dcterms:modified>
</cp:coreProperties>
</file>